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0" r:id="rId2"/>
    <p:sldId id="291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64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57" autoAdjust="0"/>
    <p:restoredTop sz="94660"/>
  </p:normalViewPr>
  <p:slideViewPr>
    <p:cSldViewPr>
      <p:cViewPr>
        <p:scale>
          <a:sx n="64" d="100"/>
          <a:sy n="64" d="100"/>
        </p:scale>
        <p:origin x="-15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86DB67-8400-4B49-83FE-24EED30E7A7B}" type="datetimeFigureOut">
              <a:rPr lang="ru-RU" smtClean="0"/>
              <a:pPr/>
              <a:t>05.04.2018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4B53090-ECAA-429C-904E-8A6171E544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&#1089;&#1095;&#1077;&#1090;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1089;&#1095;&#1077;&#1090;.xls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1089;&#1095;&#1077;&#1090;.xlsx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1089;&#1095;&#1077;&#1090;.xls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1089;&#1095;&#1077;&#1090;.xlsx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&#1089;&#1095;&#1077;&#1090;.xlsx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89;&#1095;&#1077;&#1090;.xlsx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slide" Target="slide6.xml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slide" Target="slide3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31" Type="http://schemas.openxmlformats.org/officeDocument/2006/relationships/slide" Target="slide34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slide" Target="slide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9;&#1095;&#1077;&#1090;.xls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229600" cy="1828800"/>
          </a:xfrm>
        </p:spPr>
        <p:txBody>
          <a:bodyPr>
            <a:normAutofit/>
          </a:bodyPr>
          <a:lstStyle/>
          <a:p>
            <a:r>
              <a:rPr lang="ru-RU" sz="7200" dirty="0" err="1" smtClean="0"/>
              <a:t>СвОЯ</a:t>
            </a:r>
            <a:r>
              <a:rPr lang="ru-RU" sz="7200" dirty="0" smtClean="0"/>
              <a:t> ИГРА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357562"/>
            <a:ext cx="8429684" cy="2500330"/>
          </a:xfrm>
        </p:spPr>
        <p:txBody>
          <a:bodyPr>
            <a:normAutofit/>
          </a:bodyPr>
          <a:lstStyle/>
          <a:p>
            <a:r>
              <a:rPr lang="ru-RU" sz="5700" dirty="0" smtClean="0"/>
              <a:t>ЗЕМЛЯ  и ЧЕЛОВЕЧЕСТВО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723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Условное изображение</a:t>
            </a:r>
          </a:p>
          <a:p>
            <a:pPr lvl="0"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поверхности Земли на</a:t>
            </a:r>
          </a:p>
          <a:p>
            <a:pPr lvl="0"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плоскости</a:t>
            </a:r>
          </a:p>
          <a:p>
            <a:pPr lvl="0"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называется…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000892" y="5857892"/>
            <a:ext cx="12858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5286380" y="578645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7854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 этого материка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358082" y="20002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7572396" y="3929066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25608" name="Picture 8" descr="http://on-the-screen.ru/simg/emperor_penguins__weddell_sea__antarctica_93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1500174"/>
            <a:ext cx="6286542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>
            <a:hlinkClick r:id="rId2" action="ppaction://hlinksldjump"/>
          </p:cNvPr>
          <p:cNvSpPr/>
          <p:nvPr/>
        </p:nvSpPr>
        <p:spPr>
          <a:xfrm>
            <a:off x="4929190" y="6143644"/>
            <a:ext cx="1428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82" name="Picture 6" descr="http://geolab914.3dn.ru/_ph/2/31206245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9144000" cy="60407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929586" y="3214686"/>
            <a:ext cx="75164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?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Десятиугольник 5">
            <a:hlinkClick r:id="rId4" action="ppaction://hlinkfile"/>
          </p:cNvPr>
          <p:cNvSpPr/>
          <p:nvPr/>
        </p:nvSpPr>
        <p:spPr>
          <a:xfrm>
            <a:off x="3214678" y="585789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>
            <a:hlinkClick r:id="rId2" action="ppaction://hlinkfile"/>
          </p:cNvPr>
          <p:cNvSpPr/>
          <p:nvPr/>
        </p:nvSpPr>
        <p:spPr>
          <a:xfrm>
            <a:off x="5000628" y="578645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6572264" y="5786454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1928802"/>
            <a:ext cx="1997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Это -….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15074" y="4357694"/>
            <a:ext cx="1997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Это -….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72198" y="0"/>
            <a:ext cx="1997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Это -….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" name="Рисунок 15" descr="g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7684"/>
            <a:ext cx="5478816" cy="6865684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1928794" y="214290"/>
            <a:ext cx="414340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4071934" y="2428868"/>
            <a:ext cx="300039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4000496" y="4857760"/>
            <a:ext cx="4143404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>
            <a:hlinkClick r:id="rId2" action="ppaction://hlinksldjump"/>
          </p:cNvPr>
          <p:cNvSpPr/>
          <p:nvPr/>
        </p:nvSpPr>
        <p:spPr>
          <a:xfrm>
            <a:off x="3000364" y="5572140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14942" y="5715016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642918"/>
            <a:ext cx="5958618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был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создателем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первого глобуса ?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как он назвал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свою модель?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Записи, которые велись </a:t>
            </a:r>
          </a:p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за годом о событиях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своего времени на Руси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</a:t>
            </a:r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азывались…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143504" y="5286388"/>
            <a:ext cx="1214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2786050" y="514351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5214942" y="5143512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есятиугольник 2">
            <a:hlinkClick r:id="rId3" action="ppaction://hlinkfile"/>
          </p:cNvPr>
          <p:cNvSpPr/>
          <p:nvPr/>
        </p:nvSpPr>
        <p:spPr>
          <a:xfrm>
            <a:off x="2571736" y="4929198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571612"/>
            <a:ext cx="592935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«История, вооруженная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лопатой»</a:t>
            </a:r>
            <a:endParaRPr lang="ru-RU" sz="6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5072066" y="4572008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есятиугольник 2">
            <a:hlinkClick r:id="rId3" action="ppaction://hlinkfile"/>
          </p:cNvPr>
          <p:cNvSpPr/>
          <p:nvPr/>
        </p:nvSpPr>
        <p:spPr>
          <a:xfrm>
            <a:off x="2214546" y="442913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71225" y="2428868"/>
            <a:ext cx="43768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 год - 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>
            <a:hlinkClick r:id="rId2" action="ppaction://hlinkfile"/>
          </p:cNvPr>
          <p:cNvSpPr/>
          <p:nvPr/>
        </p:nvSpPr>
        <p:spPr>
          <a:xfrm>
            <a:off x="2786050" y="4857760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286380" y="5000636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985952"/>
            <a:ext cx="692948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начали считать года?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>
            <a:hlinkClick r:id="rId2" action="ppaction://hlinkfile"/>
          </p:cNvPr>
          <p:cNvSpPr/>
          <p:nvPr/>
        </p:nvSpPr>
        <p:spPr>
          <a:xfrm>
            <a:off x="2714612" y="4572008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000628" y="4786322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857364"/>
            <a:ext cx="681054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музей в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России  - 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229600" cy="1828800"/>
          </a:xfrm>
        </p:spPr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643182"/>
            <a:ext cx="5429288" cy="4000528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Мир глазами астронома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Мир глазами географа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Мир глазами историка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Мир глазами эколога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Природное наследие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Культурное наследие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5286380" y="5143512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785814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Всемирный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фонд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дикой    природы - 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2786050" y="5000636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5286380" y="5643578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есятиугольник 2">
            <a:hlinkClick r:id="rId3" action="ppaction://hlinkfile"/>
          </p:cNvPr>
          <p:cNvSpPr/>
          <p:nvPr/>
        </p:nvSpPr>
        <p:spPr>
          <a:xfrm>
            <a:off x="3000364" y="542926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Эмблема Всемирного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фонда    дикой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природы - 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5000628" y="5286388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Десятиугольник 2">
            <a:hlinkClick r:id="rId3" action="ppaction://hlinkfile"/>
          </p:cNvPr>
          <p:cNvSpPr/>
          <p:nvPr/>
        </p:nvSpPr>
        <p:spPr>
          <a:xfrm>
            <a:off x="2928926" y="514351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4334" y="1428736"/>
            <a:ext cx="593438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Международный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птиц  - 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>
            <a:hlinkClick r:id="rId2" action="ppaction://hlinkfile"/>
          </p:cNvPr>
          <p:cNvSpPr/>
          <p:nvPr/>
        </p:nvSpPr>
        <p:spPr>
          <a:xfrm>
            <a:off x="3000364" y="514351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4857752" y="5286388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61218" y="1928802"/>
            <a:ext cx="54358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Земли -…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есятиугольник 1">
            <a:hlinkClick r:id="rId2" action="ppaction://hlinkfile"/>
          </p:cNvPr>
          <p:cNvSpPr/>
          <p:nvPr/>
        </p:nvSpPr>
        <p:spPr>
          <a:xfrm>
            <a:off x="3214678" y="585789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928670"/>
            <a:ext cx="8501122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Всемирный   день воды -…</a:t>
            </a:r>
          </a:p>
          <a:p>
            <a:endParaRPr lang="ru-RU" sz="6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 экологической организации -…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000628" y="6000768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857752" y="5857892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2857488" y="5715016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1266" name="Picture 2" descr="http://proxy10.media.online.ua/uol/r3-498afb9a81/5138a4f640cb7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151561" y="1071546"/>
            <a:ext cx="6400803" cy="4271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929190" y="5929330"/>
            <a:ext cx="14287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3000364" y="578645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pic>
        <p:nvPicPr>
          <p:cNvPr id="10242" name="Picture 2" descr="http://www.kamchatsky-krai.ru/photografii/zelensky/bezymjanny-2005-02-1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04478" y="1000108"/>
            <a:ext cx="6744468" cy="448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929190" y="5786454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2643174" y="5643578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pic>
        <p:nvPicPr>
          <p:cNvPr id="9218" name="Picture 2" descr="Водопад Виктория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78221" y="785794"/>
            <a:ext cx="5916119" cy="444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857752" y="5929330"/>
            <a:ext cx="12858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2571736" y="5715016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pic>
        <p:nvPicPr>
          <p:cNvPr id="8194" name="Picture 2" descr="http://stat20.privet.ru/lr/0b3453608e3f5c6a27589022b34dcf4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785794"/>
            <a:ext cx="6755359" cy="463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есятиугольник 3">
            <a:hlinkClick r:id="rId2" action="ppaction://hlinkfile"/>
          </p:cNvPr>
          <p:cNvSpPr/>
          <p:nvPr/>
        </p:nvSpPr>
        <p:spPr>
          <a:xfrm>
            <a:off x="3071802" y="371475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pic>
        <p:nvPicPr>
          <p:cNvPr id="7170" name="Picture 2" descr="Чивыркуйский зали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83141"/>
            <a:ext cx="9144000" cy="203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Южная часть Байкала, Иркутское водохранилище, хребет Хамар-Дабан.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500042"/>
            <a:ext cx="5072098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право 2">
            <a:hlinkClick r:id="rId5" action="ppaction://hlinksldjump"/>
          </p:cNvPr>
          <p:cNvSpPr/>
          <p:nvPr/>
        </p:nvSpPr>
        <p:spPr>
          <a:xfrm>
            <a:off x="4857752" y="3929066"/>
            <a:ext cx="1214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142852"/>
            <a:ext cx="32912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Снимок  из космоса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357430"/>
            <a:ext cx="750098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nvex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СВОЯ  ИГРА</a:t>
            </a:r>
            <a:endParaRPr lang="ru-RU" sz="7200" b="1" cap="none" spc="5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357298"/>
            <a:ext cx="7858180" cy="37856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nvex"/>
              <a:contourClr>
                <a:srgbClr val="DDDDDD"/>
              </a:contourClr>
            </a:sp3d>
          </a:bodyPr>
          <a:lstStyle/>
          <a:p>
            <a:pPr algn="ctr"/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«Земля </a:t>
            </a:r>
          </a:p>
          <a:p>
            <a:pPr algn="ctr"/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 </a:t>
            </a:r>
          </a:p>
          <a:p>
            <a:pPr algn="ctr"/>
            <a:r>
              <a:rPr lang="ru-RU" sz="8000" b="1" spc="150" dirty="0" smtClean="0">
                <a:ln w="11430"/>
                <a:solidFill>
                  <a:srgbClr val="F8F8F8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человечество»</a:t>
            </a:r>
            <a:endParaRPr lang="ru-RU" sz="8000" b="1" spc="150" dirty="0">
              <a:ln w="11430"/>
              <a:solidFill>
                <a:srgbClr val="F8F8F8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571481"/>
            <a:ext cx="7643866" cy="66787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ПРАВИЛА:</a:t>
            </a:r>
          </a:p>
          <a:p>
            <a:pPr marL="514350" indent="-514350">
              <a:buAutoNum type="arabicPeriod"/>
            </a:pP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 обсуждение не больше 1 минуты</a:t>
            </a:r>
          </a:p>
          <a:p>
            <a:pPr marL="514350" indent="-514350">
              <a:buAutoNum type="arabicPeriod"/>
            </a:pPr>
            <a:endParaRPr lang="ru-RU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Капитан команды определяет игрока для ответа</a:t>
            </a:r>
          </a:p>
          <a:p>
            <a:endParaRPr lang="ru-RU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Если команда не справилась с заданием, то другая команда имеет право на ответ</a:t>
            </a:r>
          </a:p>
          <a:p>
            <a:endParaRPr lang="ru-RU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ru-RU" sz="32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3" grpId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143504" y="5429264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3071802" y="5357826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6148" name="Picture 4" descr="Интересные факты о Москве (19 фото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714356"/>
            <a:ext cx="585791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000628" y="5929330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3357554" y="578645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5122" name="AutoShape 2" descr="Скачать обои венеция, канал, галеры - Обои раздела Города и Страны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Venice Seminatural Islands  Italian Wallpaper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785794"/>
            <a:ext cx="7620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143504" y="5643578"/>
            <a:ext cx="12858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3071802" y="542926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  <p:pic>
        <p:nvPicPr>
          <p:cNvPr id="4098" name="Picture 2" descr="http://secretworlds.ru/fototo20/velikaja_kitajskaja_stena_secretworlds.r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71604" y="1142983"/>
            <a:ext cx="5918232" cy="3953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929190" y="5786454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3071802" y="5643578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pic>
        <p:nvPicPr>
          <p:cNvPr id="3074" name="Picture 2" descr="http://itravel.by/file/pic/article/Raidho/img_85656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07501" y="1142984"/>
            <a:ext cx="5888282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4929190" y="5857892"/>
            <a:ext cx="15716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3071802" y="578645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  <p:pic>
        <p:nvPicPr>
          <p:cNvPr id="2050" name="Picture 2" descr="http://www.vokrugsveta.ru/photo/thumbnails/1024/766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85852" y="785794"/>
            <a:ext cx="6191293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3419872" y="6021288"/>
            <a:ext cx="15716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0890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Мир глазами  астронома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2" action="ppaction://hlinksldjump"/>
                        </a:rPr>
                        <a:t>10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3" action="ppaction://hlinksldjump"/>
                        </a:rPr>
                        <a:t>20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4" action="ppaction://hlinksldjump"/>
                        </a:rPr>
                        <a:t>30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5" action="ppaction://hlinksldjump"/>
                        </a:rPr>
                        <a:t>40</a:t>
                      </a:r>
                      <a:endParaRPr lang="ru-RU" sz="6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hlinkClick r:id="rId6" action="ppaction://hlinksldjump"/>
                        </a:rPr>
                        <a:t>50</a:t>
                      </a:r>
                      <a:endParaRPr lang="ru-RU" sz="6000" b="1" dirty="0"/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Мир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глазами географа</a:t>
                      </a:r>
                      <a:endParaRPr lang="ru-RU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7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8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9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0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hlinkClick r:id="rId11" action="ppaction://hlinksldjump"/>
                        </a:rPr>
                        <a:t>50</a:t>
                      </a:r>
                      <a:endParaRPr lang="ru-RU" sz="6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Мир глазами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историка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12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13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14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15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C00000"/>
                          </a:solidFill>
                          <a:hlinkClick r:id="rId16" action="ppaction://hlinksldjump"/>
                        </a:rPr>
                        <a:t>50</a:t>
                      </a:r>
                      <a:endParaRPr lang="ru-RU" sz="6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Мир глазами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7030A0"/>
                          </a:solidFill>
                        </a:rPr>
                        <a:t>эколога</a:t>
                      </a:r>
                      <a:endParaRPr lang="ru-RU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7030A0"/>
                          </a:solidFill>
                          <a:hlinkClick r:id="rId17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7030A0"/>
                          </a:solidFill>
                          <a:hlinkClick r:id="rId18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7030A0"/>
                          </a:solidFill>
                          <a:hlinkClick r:id="rId19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7030A0"/>
                          </a:solidFill>
                          <a:hlinkClick r:id="rId20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7030A0"/>
                          </a:solidFill>
                          <a:hlinkClick r:id="rId21" action="ppaction://hlinksldjump"/>
                        </a:rPr>
                        <a:t>50</a:t>
                      </a:r>
                      <a:endParaRPr lang="ru-RU" sz="6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B050"/>
                          </a:solidFill>
                        </a:rPr>
                        <a:t>Природное  наследие</a:t>
                      </a:r>
                      <a:endParaRPr lang="ru-RU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  <a:hlinkClick r:id="rId22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  <a:hlinkClick r:id="rId23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  <a:hlinkClick r:id="rId24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  <a:hlinkClick r:id="rId25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B050"/>
                          </a:solidFill>
                          <a:hlinkClick r:id="rId26" action="ppaction://hlinksldjump"/>
                        </a:rPr>
                        <a:t>50</a:t>
                      </a:r>
                      <a:endParaRPr lang="ru-RU" sz="6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0066"/>
                          </a:solidFill>
                        </a:rPr>
                        <a:t>Культурное   наследие</a:t>
                      </a:r>
                      <a:endParaRPr lang="ru-RU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66"/>
                          </a:solidFill>
                          <a:hlinkClick r:id="rId27" action="ppaction://hlinksldjump"/>
                        </a:rPr>
                        <a:t>10</a:t>
                      </a:r>
                      <a:endParaRPr lang="ru-RU" sz="6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66"/>
                          </a:solidFill>
                          <a:hlinkClick r:id="rId28" action="ppaction://hlinksldjump"/>
                        </a:rPr>
                        <a:t>20</a:t>
                      </a:r>
                      <a:endParaRPr lang="ru-RU" sz="6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66"/>
                          </a:solidFill>
                          <a:hlinkClick r:id="rId29" action="ppaction://hlinksldjump"/>
                        </a:rPr>
                        <a:t>30</a:t>
                      </a:r>
                      <a:endParaRPr lang="ru-RU" sz="6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66"/>
                          </a:solidFill>
                          <a:hlinkClick r:id="rId30" action="ppaction://hlinksldjump"/>
                        </a:rPr>
                        <a:t>40</a:t>
                      </a:r>
                      <a:endParaRPr lang="ru-RU" sz="6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b="1" dirty="0" smtClean="0">
                          <a:solidFill>
                            <a:srgbClr val="000066"/>
                          </a:solidFill>
                          <a:hlinkClick r:id="rId31" action="ppaction://hlinksldjump"/>
                        </a:rPr>
                        <a:t>50</a:t>
                      </a:r>
                      <a:endParaRPr lang="ru-RU" sz="6000" b="1" dirty="0">
                        <a:solidFill>
                          <a:srgbClr val="00006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530" y="1285860"/>
            <a:ext cx="6880986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Прибор, который </a:t>
            </a:r>
          </a:p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используют</a:t>
            </a:r>
          </a:p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работе астрономы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214942" y="5643578"/>
            <a:ext cx="121444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3071802" y="5429264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0765" y="1857364"/>
            <a:ext cx="31643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Планета-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кроха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5143504" y="5143512"/>
            <a:ext cx="150019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2786050" y="5000636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143504" y="5286388"/>
            <a:ext cx="12858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85794"/>
            <a:ext cx="7360734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Планету назвали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честь римского бога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войны.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Это планета-…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2928926" y="5143512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блако 29"/>
          <p:cNvSpPr/>
          <p:nvPr/>
        </p:nvSpPr>
        <p:spPr>
          <a:xfrm>
            <a:off x="357158" y="357166"/>
            <a:ext cx="8286808" cy="4714908"/>
          </a:xfrm>
          <a:prstGeom prst="cloud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4929198"/>
            <a:ext cx="931338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 этого созвездия…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4929190" y="6072206"/>
            <a:ext cx="11430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есятиугольник 4">
            <a:hlinkClick r:id="rId3" action="ppaction://hlinkfile"/>
          </p:cNvPr>
          <p:cNvSpPr/>
          <p:nvPr/>
        </p:nvSpPr>
        <p:spPr>
          <a:xfrm>
            <a:off x="2857488" y="5929330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2" name="AutoShape 2" descr="https://im0-tub-ru.yandex.net/i?id=ebda26d20cb4882f60ba1aff3d22b51d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0" t="20699" r="34391" b="45551"/>
          <a:stretch/>
        </p:blipFill>
        <p:spPr bwMode="auto">
          <a:xfrm>
            <a:off x="1907703" y="1340768"/>
            <a:ext cx="503255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267" y="571480"/>
            <a:ext cx="704256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Первый человек,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вступивший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</a:p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лунную поверхность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215206" y="5643578"/>
            <a:ext cx="135732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Десятиугольник 3">
            <a:hlinkClick r:id="rId3" action="ppaction://hlinkfile"/>
          </p:cNvPr>
          <p:cNvSpPr/>
          <p:nvPr/>
        </p:nvSpPr>
        <p:spPr>
          <a:xfrm>
            <a:off x="5572132" y="5643578"/>
            <a:ext cx="928694" cy="785818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50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425</TotalTime>
  <Words>280</Words>
  <Application>Microsoft Office PowerPoint</Application>
  <PresentationFormat>Экран (4:3)</PresentationFormat>
  <Paragraphs>144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Апекс</vt:lpstr>
      <vt:lpstr>СвОЯ ИГРА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Хайбат</cp:lastModifiedBy>
  <cp:revision>65</cp:revision>
  <dcterms:created xsi:type="dcterms:W3CDTF">2009-11-17T07:30:04Z</dcterms:created>
  <dcterms:modified xsi:type="dcterms:W3CDTF">2018-04-05T12:40:38Z</dcterms:modified>
</cp:coreProperties>
</file>