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96" r:id="rId3"/>
    <p:sldId id="297" r:id="rId4"/>
    <p:sldId id="298" r:id="rId5"/>
    <p:sldId id="299" r:id="rId6"/>
    <p:sldId id="300" r:id="rId7"/>
    <p:sldId id="292" r:id="rId8"/>
    <p:sldId id="295" r:id="rId9"/>
    <p:sldId id="301" r:id="rId10"/>
    <p:sldId id="302" r:id="rId11"/>
    <p:sldId id="290" r:id="rId12"/>
    <p:sldId id="293" r:id="rId13"/>
    <p:sldId id="269" r:id="rId14"/>
    <p:sldId id="277" r:id="rId15"/>
    <p:sldId id="294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709" autoAdjust="0"/>
  </p:normalViewPr>
  <p:slideViewPr>
    <p:cSldViewPr>
      <p:cViewPr>
        <p:scale>
          <a:sx n="50" d="100"/>
          <a:sy n="50" d="100"/>
        </p:scale>
        <p:origin x="-1866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935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EC95B-DDDB-4FA1-AC54-9D918CAC4CBC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F305E-8AEC-4EFA-AFA0-27EDECC5D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42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F305E-8AEC-4EFA-AFA0-27EDECC5D76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6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E583-5F93-45E0-82E8-9B849AF9C5D8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8ADB-5BE1-4811-AF6F-A5972211A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E583-5F93-45E0-82E8-9B849AF9C5D8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8ADB-5BE1-4811-AF6F-A5972211A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E583-5F93-45E0-82E8-9B849AF9C5D8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8ADB-5BE1-4811-AF6F-A5972211A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E583-5F93-45E0-82E8-9B849AF9C5D8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8ADB-5BE1-4811-AF6F-A5972211A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E583-5F93-45E0-82E8-9B849AF9C5D8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8ADB-5BE1-4811-AF6F-A5972211A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E583-5F93-45E0-82E8-9B849AF9C5D8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8ADB-5BE1-4811-AF6F-A5972211A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E583-5F93-45E0-82E8-9B849AF9C5D8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8ADB-5BE1-4811-AF6F-A5972211A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E583-5F93-45E0-82E8-9B849AF9C5D8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8ADB-5BE1-4811-AF6F-A5972211A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E583-5F93-45E0-82E8-9B849AF9C5D8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8ADB-5BE1-4811-AF6F-A5972211A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E583-5F93-45E0-82E8-9B849AF9C5D8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8ADB-5BE1-4811-AF6F-A5972211A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5E583-5F93-45E0-82E8-9B849AF9C5D8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5A8ADB-5BE1-4811-AF6F-A5972211AF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65E583-5F93-45E0-82E8-9B849AF9C5D8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5A8ADB-5BE1-4811-AF6F-A5972211AF7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286250" y="4357694"/>
            <a:ext cx="4357716" cy="2071690"/>
          </a:xfrm>
        </p:spPr>
        <p:txBody>
          <a:bodyPr>
            <a:normAutofit/>
          </a:bodyPr>
          <a:lstStyle/>
          <a:p>
            <a:pPr algn="l">
              <a:buNone/>
            </a:pPr>
            <a:endParaRPr lang="ru-RU" sz="2000" dirty="0" smtClean="0">
              <a:cs typeface="Times New Roman" pitchFamily="18" charset="0"/>
            </a:endParaRPr>
          </a:p>
          <a:p>
            <a:pPr algn="l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428736"/>
            <a:ext cx="914399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И.С. Соколов-Микитов</a:t>
            </a:r>
          </a:p>
          <a:p>
            <a:pPr algn="ctr"/>
            <a:r>
              <a:rPr lang="ru-RU" sz="6000" b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b="1" cap="none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Листопадничек</a:t>
            </a:r>
            <a:r>
              <a:rPr lang="ru-RU" sz="6000" b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6000" b="1" cap="none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WB0152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357694"/>
            <a:ext cx="2214578" cy="1928826"/>
          </a:xfrm>
          <a:prstGeom prst="rect">
            <a:avLst/>
          </a:prstGeom>
          <a:noFill/>
        </p:spPr>
      </p:pic>
      <p:pic>
        <p:nvPicPr>
          <p:cNvPr id="10" name="Picture 5" descr="WB0152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77699">
            <a:off x="1365958" y="4216644"/>
            <a:ext cx="1473229" cy="1504945"/>
          </a:xfrm>
          <a:prstGeom prst="rect">
            <a:avLst/>
          </a:prstGeom>
          <a:noFill/>
        </p:spPr>
      </p:pic>
      <p:pic>
        <p:nvPicPr>
          <p:cNvPr id="11" name="Picture 6" descr="WB0152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563328">
            <a:off x="878669" y="5054033"/>
            <a:ext cx="1630388" cy="1797069"/>
          </a:xfrm>
          <a:prstGeom prst="rect">
            <a:avLst/>
          </a:prstGeom>
          <a:noFill/>
        </p:spPr>
      </p:pic>
      <p:pic>
        <p:nvPicPr>
          <p:cNvPr id="12" name="Picture 9" descr="WB01522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560470">
            <a:off x="1849082" y="5448747"/>
            <a:ext cx="1284267" cy="11180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roxvost.info/animals/polar/images/rosomaha/rosomaha_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70"/>
          <a:stretch/>
        </p:blipFill>
        <p:spPr bwMode="auto">
          <a:xfrm>
            <a:off x="827584" y="0"/>
            <a:ext cx="7700342" cy="602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5854080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Росамаха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40776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800" b="1" cap="all" dirty="0" smtClean="0">
                <a:ln w="9000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 называют зайцев, родившихся осенью?</a:t>
            </a:r>
            <a:endParaRPr lang="ru-RU" sz="3800" b="1" cap="all" dirty="0">
              <a:ln w="9000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2214554"/>
            <a:ext cx="4786346" cy="3286148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У нас в семье большая радость</a:t>
            </a:r>
          </a:p>
          <a:p>
            <a:pPr algn="ctr">
              <a:buNone/>
            </a:pPr>
            <a:r>
              <a:rPr lang="ru-RU" sz="2800" dirty="0" smtClean="0"/>
              <a:t>Пусть листья падают, летят,</a:t>
            </a:r>
          </a:p>
          <a:p>
            <a:pPr algn="ctr">
              <a:buNone/>
            </a:pPr>
            <a:r>
              <a:rPr lang="ru-RU" sz="2800" dirty="0" smtClean="0"/>
              <a:t>В канавке, тёплой под осинкой                               </a:t>
            </a:r>
          </a:p>
          <a:p>
            <a:pPr algn="ctr">
              <a:buNone/>
            </a:pPr>
            <a:r>
              <a:rPr lang="ru-RU" sz="2800" dirty="0" smtClean="0"/>
              <a:t>Три  </a:t>
            </a:r>
            <a:r>
              <a:rPr lang="ru-RU" sz="2800" dirty="0" err="1" smtClean="0"/>
              <a:t>листопадничка</a:t>
            </a:r>
            <a:r>
              <a:rPr lang="ru-RU" sz="2800" dirty="0" smtClean="0"/>
              <a:t>  лежат. 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5715016"/>
            <a:ext cx="469378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Листопаднички</a:t>
            </a:r>
            <a:endParaRPr lang="ru-RU" sz="48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328614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.encyc.yandex.net/illustrations/bse/pictures/02256/495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0075" y="3733800"/>
            <a:ext cx="34639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3400" y="714356"/>
            <a:ext cx="7851648" cy="78581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РЕЧЕВАЯ РАЗМИНКА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533400" y="1714500"/>
            <a:ext cx="7854950" cy="4286250"/>
          </a:xfrm>
        </p:spPr>
        <p:txBody>
          <a:bodyPr>
            <a:normAutofit fontScale="92500" lnSpcReduction="20000"/>
          </a:bodyPr>
          <a:lstStyle/>
          <a:p>
            <a:pPr marR="0">
              <a:lnSpc>
                <a:spcPct val="80000"/>
              </a:lnSpc>
            </a:pPr>
            <a:endParaRPr lang="ru-RU" sz="700" dirty="0" smtClean="0"/>
          </a:p>
          <a:p>
            <a:pPr marR="0" algn="l">
              <a:lnSpc>
                <a:spcPct val="80000"/>
              </a:lnSpc>
            </a:pPr>
            <a:r>
              <a:rPr lang="ru-RU" sz="4000" b="1" u="sng" dirty="0" smtClean="0">
                <a:solidFill>
                  <a:srgbClr val="7C354D"/>
                </a:solidFill>
                <a:latin typeface="Times New Roman" pitchFamily="18" charset="0"/>
                <a:cs typeface="Times New Roman" pitchFamily="18" charset="0"/>
              </a:rPr>
              <a:t>Бобры храбры идут в боры;</a:t>
            </a:r>
            <a:endParaRPr lang="ru-RU" sz="4000" b="1" dirty="0" smtClean="0">
              <a:solidFill>
                <a:srgbClr val="7C354D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l">
              <a:lnSpc>
                <a:spcPct val="80000"/>
              </a:lnSpc>
            </a:pPr>
            <a:r>
              <a:rPr lang="ru-RU" sz="4000" b="1" u="sng" dirty="0" smtClean="0">
                <a:solidFill>
                  <a:srgbClr val="7C354D"/>
                </a:solidFill>
                <a:latin typeface="Times New Roman" pitchFamily="18" charset="0"/>
                <a:cs typeface="Times New Roman" pitchFamily="18" charset="0"/>
              </a:rPr>
              <a:t>Бобры для бобрят добры.</a:t>
            </a:r>
          </a:p>
          <a:p>
            <a:pPr marR="0" algn="l">
              <a:lnSpc>
                <a:spcPct val="8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1.Прочитаем глазками.</a:t>
            </a:r>
          </a:p>
          <a:p>
            <a:pPr marR="0" algn="l">
              <a:lnSpc>
                <a:spcPct val="8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2.Прочитаем скороговорку вместе.</a:t>
            </a:r>
          </a:p>
          <a:p>
            <a:pPr marR="0" algn="l">
              <a:lnSpc>
                <a:spcPct val="8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3.Прочитайте с веселой </a:t>
            </a:r>
          </a:p>
          <a:p>
            <a:pPr marR="0" algn="l">
              <a:lnSpc>
                <a:spcPct val="8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интонацией.</a:t>
            </a:r>
          </a:p>
          <a:p>
            <a:pPr marR="0" algn="l">
              <a:lnSpc>
                <a:spcPct val="8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4.Прочитайте с ускорением.</a:t>
            </a:r>
          </a:p>
          <a:p>
            <a:pPr marR="0" algn="l">
              <a:lnSpc>
                <a:spcPct val="8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5.Прочитайте очень быстро.</a:t>
            </a:r>
          </a:p>
          <a:p>
            <a:pPr marR="0" algn="l">
              <a:lnSpc>
                <a:spcPct val="80000"/>
              </a:lnSpc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R="0" algn="l">
              <a:lnSpc>
                <a:spcPct val="80000"/>
              </a:lnSpc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R="0">
              <a:lnSpc>
                <a:spcPct val="80000"/>
              </a:lnSpc>
            </a:pPr>
            <a:r>
              <a:rPr lang="ru-RU" sz="700" dirty="0" smtClean="0"/>
              <a:t>-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704104"/>
          </a:xfrm>
        </p:spPr>
        <p:txBody>
          <a:bodyPr>
            <a:noAutofit/>
          </a:bodyPr>
          <a:lstStyle/>
          <a:p>
            <a:pPr algn="ctr"/>
            <a:r>
              <a:rPr lang="ru-RU" sz="4400" b="1" cap="all" dirty="0" smtClean="0">
                <a:ln w="9000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Выборочное чтение</a:t>
            </a:r>
            <a:endParaRPr lang="ru-RU" sz="4400" b="1" cap="all" dirty="0">
              <a:ln w="9000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3779536"/>
          </a:xfrm>
        </p:spPr>
        <p:txBody>
          <a:bodyPr/>
          <a:lstStyle/>
          <a:p>
            <a:r>
              <a:rPr lang="ru-RU" dirty="0" smtClean="0"/>
              <a:t>С кем познакомился </a:t>
            </a:r>
            <a:r>
              <a:rPr lang="ru-RU" dirty="0" err="1" smtClean="0"/>
              <a:t>Листопадничек</a:t>
            </a:r>
            <a:r>
              <a:rPr lang="ru-RU" dirty="0" smtClean="0"/>
              <a:t>  у глухой лесной речки? </a:t>
            </a:r>
          </a:p>
          <a:p>
            <a:r>
              <a:rPr lang="ru-RU" dirty="0" smtClean="0"/>
              <a:t>Прочитайте по ролям разговор  зайчика с бобрами. </a:t>
            </a:r>
          </a:p>
          <a:p>
            <a:r>
              <a:rPr lang="ru-RU" dirty="0" smtClean="0"/>
              <a:t>Чем занимался </a:t>
            </a:r>
            <a:r>
              <a:rPr lang="ru-RU" dirty="0" err="1" smtClean="0"/>
              <a:t>Листопадничек</a:t>
            </a:r>
            <a:r>
              <a:rPr lang="ru-RU" dirty="0" smtClean="0"/>
              <a:t> в бобровой хатке зимой? </a:t>
            </a:r>
          </a:p>
          <a:p>
            <a:r>
              <a:rPr lang="ru-RU" dirty="0" smtClean="0"/>
              <a:t>Почему зайчонок остался у бобров? 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32147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ИНКВЕЙН О ЗАЙЧИКЕ</a:t>
            </a:r>
          </a:p>
          <a:p>
            <a:pPr algn="ctr">
              <a:buNone/>
            </a:pPr>
            <a:endParaRPr lang="ru-RU" sz="10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/>
              <a:t> строчка–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/>
              <a:t> существительное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/>
              <a:t> строчка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/>
              <a:t> прилагательных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/>
              <a:t> строчка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/>
              <a:t> глагола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/>
              <a:t> строчка – ключевое предложение из текста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3800450"/>
            <a:ext cx="821537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Зайчик</a:t>
            </a:r>
            <a:endParaRPr lang="ru-RU" sz="2600" dirty="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Любознательный, трусливый</a:t>
            </a:r>
            <a:endParaRPr lang="ru-RU" sz="2600" dirty="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Заботится, боится, ныряет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По всему лесу прослыл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Листопадничек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 самым храбрым и</a:t>
            </a:r>
            <a:r>
              <a:rPr kumimoji="0" lang="ru-RU" sz="26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отчаянным зайцем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lang="ru-RU" sz="2600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Листопадничек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4400" b="1" cap="all" dirty="0" smtClean="0">
                <a:ln w="9000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4400" b="1" cap="all" dirty="0">
              <a:ln w="9000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Я узнал на уроке ... . </a:t>
            </a:r>
          </a:p>
          <a:p>
            <a:pPr lvl="0"/>
            <a:endParaRPr lang="ru-RU" sz="1000" dirty="0" smtClean="0"/>
          </a:p>
          <a:p>
            <a:pPr lvl="0"/>
            <a:r>
              <a:rPr lang="ru-RU" dirty="0" smtClean="0"/>
              <a:t>Мне было интересно потому, что ... . </a:t>
            </a:r>
          </a:p>
          <a:p>
            <a:pPr lvl="0"/>
            <a:endParaRPr lang="ru-RU" sz="1000" dirty="0" smtClean="0"/>
          </a:p>
          <a:p>
            <a:pPr lvl="0"/>
            <a:r>
              <a:rPr lang="ru-RU" dirty="0" smtClean="0"/>
              <a:t>Меня удивило  ... </a:t>
            </a:r>
          </a:p>
          <a:p>
            <a:pPr lvl="0"/>
            <a:endParaRPr lang="ru-RU" sz="1000" dirty="0" smtClean="0"/>
          </a:p>
          <a:p>
            <a:pPr lvl="0"/>
            <a:r>
              <a:rPr lang="ru-RU" dirty="0" smtClean="0"/>
              <a:t>Я бы хотел</a:t>
            </a:r>
            <a:r>
              <a:rPr lang="en-US" dirty="0" smtClean="0"/>
              <a:t>(</a:t>
            </a:r>
            <a:r>
              <a:rPr lang="ru-RU" dirty="0" smtClean="0"/>
              <a:t>а</a:t>
            </a:r>
            <a:r>
              <a:rPr lang="en-US" dirty="0" smtClean="0"/>
              <a:t>)</a:t>
            </a:r>
            <a:r>
              <a:rPr lang="ru-RU" dirty="0" smtClean="0"/>
              <a:t> ….</a:t>
            </a:r>
          </a:p>
          <a:p>
            <a:pPr lvl="0"/>
            <a:endParaRPr lang="ru-RU" sz="1000" dirty="0" smtClean="0"/>
          </a:p>
          <a:p>
            <a:pPr lvl="0"/>
            <a:r>
              <a:rPr lang="ru-RU" dirty="0" smtClean="0"/>
              <a:t> Я сделал(а) вывод, что…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sz="4400" b="1" cap="all" dirty="0" smtClean="0">
                <a:ln w="9000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Домашнее  задание</a:t>
            </a:r>
            <a:endParaRPr lang="ru-RU" sz="4400" b="1" cap="all" dirty="0">
              <a:ln w="9000" cmpd="sng">
                <a:noFill/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стр. 60-66, подготовиться к </a:t>
            </a:r>
            <a:r>
              <a:rPr lang="ru-RU" smtClean="0"/>
              <a:t>самостоятельной работе.</a:t>
            </a:r>
            <a:endParaRPr lang="ru-RU" dirty="0" smtClean="0"/>
          </a:p>
          <a:p>
            <a:pPr>
              <a:buNone/>
            </a:pPr>
            <a:endParaRPr lang="ru-RU" sz="1000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Нарисуйте понравившийся эпизод  сказки.</a:t>
            </a:r>
            <a:endParaRPr lang="ru-RU" dirty="0"/>
          </a:p>
        </p:txBody>
      </p:sp>
      <p:pic>
        <p:nvPicPr>
          <p:cNvPr id="5" name="Picture 2" descr="C:\мама\картинки к собранию\38502cec97d8aea3d9b356e6a32c5808_41ab6b3189dc0cdb68d5085be5e009a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3929066"/>
            <a:ext cx="2214578" cy="22627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master11_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2"/>
            <a:ext cx="9144000" cy="68494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87885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Иван  Сергеевич  </a:t>
            </a:r>
            <a:br>
              <a:rPr lang="ru-RU" b="1" dirty="0" smtClean="0"/>
            </a:br>
            <a:r>
              <a:rPr lang="ru-RU" b="1" dirty="0" smtClean="0"/>
              <a:t>Соколов-Микитов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14488"/>
            <a:ext cx="3175023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44008" y="1571612"/>
            <a:ext cx="3928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русский писатель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натуралист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путешественник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58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ster03_backgroun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6"/>
            <a:ext cx="9146849" cy="68558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7158" y="302359"/>
            <a:ext cx="857256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Замечательный писатель Иван Сергеевич Соколов-Микитов (1892—1975) про­жил большую и богатую событиями жизнь. Детство его прошло в тихой лесной деревеньке на Смоленщине. </a:t>
            </a:r>
          </a:p>
          <a:p>
            <a:r>
              <a:rPr lang="ru-RU" sz="3200" dirty="0" smtClean="0"/>
              <a:t>Отец — охотник, знаток леса — ходил в приказчиках по лесному делу у купцов, мать вела крестьянское хозяйство. </a:t>
            </a:r>
            <a:endParaRPr lang="en-US" sz="3200" dirty="0" smtClean="0"/>
          </a:p>
          <a:p>
            <a:r>
              <a:rPr lang="en-US" sz="3200" dirty="0" err="1" smtClean="0"/>
              <a:t>Где</a:t>
            </a:r>
            <a:r>
              <a:rPr lang="en-US" sz="3200" dirty="0" smtClean="0"/>
              <a:t> </a:t>
            </a:r>
            <a:r>
              <a:rPr lang="en-US" sz="3200" dirty="0" err="1" smtClean="0"/>
              <a:t>он</a:t>
            </a:r>
            <a:r>
              <a:rPr lang="en-US" sz="3200" dirty="0" smtClean="0"/>
              <a:t> </a:t>
            </a:r>
            <a:r>
              <a:rPr lang="en-US" sz="3200" dirty="0" err="1" smtClean="0"/>
              <a:t>только</a:t>
            </a:r>
            <a:r>
              <a:rPr lang="en-US" sz="3200" dirty="0" smtClean="0"/>
              <a:t> </a:t>
            </a:r>
            <a:r>
              <a:rPr lang="en-US" sz="3200" dirty="0" err="1" smtClean="0"/>
              <a:t>не</a:t>
            </a:r>
            <a:r>
              <a:rPr lang="en-US" sz="3200" dirty="0" smtClean="0"/>
              <a:t> </a:t>
            </a:r>
            <a:r>
              <a:rPr lang="en-US" sz="3200" dirty="0" err="1" smtClean="0"/>
              <a:t>побывал</a:t>
            </a:r>
            <a:r>
              <a:rPr lang="en-US" sz="3200" dirty="0" smtClean="0"/>
              <a:t>, </a:t>
            </a:r>
            <a:r>
              <a:rPr lang="en-US" sz="3200" dirty="0" err="1" smtClean="0"/>
              <a:t>устроившись</a:t>
            </a:r>
            <a:r>
              <a:rPr lang="en-US" sz="3200" dirty="0" smtClean="0"/>
              <a:t> </a:t>
            </a:r>
            <a:r>
              <a:rPr lang="en-US" sz="3200" dirty="0" err="1" smtClean="0"/>
              <a:t>на</a:t>
            </a:r>
            <a:r>
              <a:rPr lang="en-US" sz="3200" dirty="0" smtClean="0"/>
              <a:t> </a:t>
            </a:r>
            <a:r>
              <a:rPr lang="en-US" sz="3200" dirty="0" err="1" smtClean="0"/>
              <a:t>работу</a:t>
            </a:r>
            <a:r>
              <a:rPr lang="en-US" sz="3200" dirty="0" smtClean="0"/>
              <a:t> </a:t>
            </a:r>
            <a:r>
              <a:rPr lang="en-US" sz="3200" dirty="0" err="1" smtClean="0"/>
              <a:t>матросом</a:t>
            </a:r>
            <a:r>
              <a:rPr lang="en-US" sz="3200" dirty="0" smtClean="0"/>
              <a:t> </a:t>
            </a:r>
            <a:r>
              <a:rPr lang="en-US" sz="3200" dirty="0" err="1" smtClean="0"/>
              <a:t>на</a:t>
            </a:r>
            <a:r>
              <a:rPr lang="en-US" sz="3200" dirty="0" smtClean="0"/>
              <a:t> </a:t>
            </a:r>
            <a:r>
              <a:rPr lang="en-US" sz="3200" dirty="0" err="1" smtClean="0"/>
              <a:t>судах</a:t>
            </a:r>
            <a:r>
              <a:rPr lang="en-US" sz="3200" dirty="0" smtClean="0"/>
              <a:t> </a:t>
            </a:r>
            <a:r>
              <a:rPr lang="en-US" sz="3200" dirty="0" err="1" smtClean="0"/>
              <a:t>торгового</a:t>
            </a:r>
            <a:r>
              <a:rPr lang="en-US" sz="3200" dirty="0" smtClean="0"/>
              <a:t> </a:t>
            </a:r>
            <a:r>
              <a:rPr lang="en-US" sz="3200" dirty="0" err="1" smtClean="0"/>
              <a:t>флота</a:t>
            </a:r>
            <a:r>
              <a:rPr lang="en-US" sz="3200" dirty="0" smtClean="0"/>
              <a:t>, </a:t>
            </a:r>
            <a:r>
              <a:rPr lang="en-US" sz="3200" dirty="0" err="1" smtClean="0"/>
              <a:t>куда</a:t>
            </a:r>
            <a:r>
              <a:rPr lang="en-US" sz="3200" dirty="0" smtClean="0"/>
              <a:t> </a:t>
            </a:r>
            <a:r>
              <a:rPr lang="en-US" sz="3200" dirty="0" err="1" smtClean="0"/>
              <a:t>не</a:t>
            </a:r>
            <a:r>
              <a:rPr lang="en-US" sz="3200" dirty="0" smtClean="0"/>
              <a:t> </a:t>
            </a:r>
            <a:r>
              <a:rPr lang="en-US" sz="3200" dirty="0" err="1" smtClean="0"/>
              <a:t>забрасывала</a:t>
            </a:r>
            <a:r>
              <a:rPr lang="en-US" sz="3200" dirty="0" smtClean="0"/>
              <a:t> </a:t>
            </a:r>
            <a:r>
              <a:rPr lang="en-US" sz="3200" dirty="0" err="1" smtClean="0"/>
              <a:t>его</a:t>
            </a:r>
            <a:r>
              <a:rPr lang="en-US" sz="3200" dirty="0" smtClean="0"/>
              <a:t> </a:t>
            </a:r>
            <a:r>
              <a:rPr lang="en-US" sz="3200" dirty="0" err="1" smtClean="0"/>
              <a:t>судьба</a:t>
            </a:r>
            <a:r>
              <a:rPr lang="en-US" sz="3200" dirty="0" smtClean="0"/>
              <a:t>!</a:t>
            </a:r>
            <a:endParaRPr lang="ru-RU" sz="3200" dirty="0" smtClean="0"/>
          </a:p>
          <a:p>
            <a:r>
              <a:rPr lang="ru-RU" sz="3200" dirty="0"/>
              <a:t>В</a:t>
            </a:r>
            <a:r>
              <a:rPr lang="ru-RU" sz="3200" dirty="0" smtClean="0"/>
              <a:t>ернулся  домой,  работал учителем в школе.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385923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ster03_backgroun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6849" cy="68558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4357694"/>
            <a:ext cx="80724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400" dirty="0">
                <a:solidFill>
                  <a:srgbClr val="002060"/>
                </a:solidFill>
              </a:rPr>
              <a:t>В последние годы жизни у писателя пропало зрение, но он не сдался - наговаривал свои произведения на </a:t>
            </a:r>
            <a:r>
              <a:rPr lang="ru-RU" sz="2400" dirty="0" smtClean="0">
                <a:solidFill>
                  <a:srgbClr val="002060"/>
                </a:solidFill>
              </a:rPr>
              <a:t>диктофон.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1840" y="214290"/>
            <a:ext cx="5786478" cy="4258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134" y="332656"/>
            <a:ext cx="2666576" cy="378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370169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ster03_backgroun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6"/>
            <a:ext cx="9146849" cy="68558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20" y="188640"/>
            <a:ext cx="2230724" cy="340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59718"/>
            <a:ext cx="2471385" cy="318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1529" y="3345488"/>
            <a:ext cx="2034686" cy="326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4428" y="269387"/>
            <a:ext cx="227349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0424" y="3509747"/>
            <a:ext cx="2361891" cy="312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97749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6f633bd1898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25153" y="-1125154"/>
            <a:ext cx="6858002" cy="9108309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1" y="476229"/>
            <a:ext cx="4464875" cy="59531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57065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СЛОВАРНАЯ РАБОТА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sng" dirty="0" smtClean="0"/>
              <a:t>долговязый </a:t>
            </a:r>
            <a:r>
              <a:rPr lang="ru-RU" dirty="0" smtClean="0"/>
              <a:t> (очень высокий, худой и нескладный)</a:t>
            </a:r>
          </a:p>
          <a:p>
            <a:r>
              <a:rPr lang="ru-RU" u="sng" dirty="0" smtClean="0"/>
              <a:t>плотина</a:t>
            </a:r>
            <a:r>
              <a:rPr lang="ru-RU" dirty="0" smtClean="0"/>
              <a:t> (перегородка на реке для поднятия уровня воды)</a:t>
            </a:r>
          </a:p>
          <a:p>
            <a:r>
              <a:rPr lang="ru-RU" u="sng" dirty="0" smtClean="0"/>
              <a:t>запрудили</a:t>
            </a:r>
            <a:r>
              <a:rPr lang="ru-RU" dirty="0" smtClean="0"/>
              <a:t> (перегородили  реку плотиной)</a:t>
            </a:r>
          </a:p>
          <a:p>
            <a:r>
              <a:rPr lang="ru-RU" u="sng" dirty="0" smtClean="0"/>
              <a:t>хатка</a:t>
            </a:r>
            <a:r>
              <a:rPr lang="ru-RU" dirty="0" smtClean="0"/>
              <a:t> </a:t>
            </a:r>
            <a:r>
              <a:rPr lang="ru-RU" dirty="0" smtClean="0"/>
              <a:t>(название небольшого дома на Украине)</a:t>
            </a:r>
          </a:p>
          <a:p>
            <a:r>
              <a:rPr lang="ru-RU" u="sng" dirty="0" smtClean="0"/>
              <a:t>зябнуть </a:t>
            </a:r>
            <a:r>
              <a:rPr lang="ru-RU" dirty="0" smtClean="0"/>
              <a:t>(испытывать чувство холода)</a:t>
            </a:r>
          </a:p>
          <a:p>
            <a:r>
              <a:rPr lang="ru-RU" sz="2800" u="sng" dirty="0" smtClean="0"/>
              <a:t>робеть-</a:t>
            </a:r>
            <a:r>
              <a:rPr lang="ru-RU" sz="2800" dirty="0" smtClean="0"/>
              <a:t>бояться</a:t>
            </a:r>
            <a:endParaRPr lang="ru-RU" sz="2800" dirty="0"/>
          </a:p>
          <a:p>
            <a:r>
              <a:rPr lang="ru-RU" u="sng" dirty="0" smtClean="0"/>
              <a:t>ходко  </a:t>
            </a:r>
            <a:r>
              <a:rPr lang="ru-RU" u="sng" dirty="0" smtClean="0"/>
              <a:t>работают</a:t>
            </a:r>
            <a:r>
              <a:rPr lang="ru-RU" dirty="0" smtClean="0"/>
              <a:t> (работают быстро)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rtinkinaden.ru/uploads/posts/2015-11/1447246964_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06489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5445224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Выдра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41557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edelya40.ru/wp-content/uploads/2016/08/b12656a989ebe33da1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" y="0"/>
            <a:ext cx="7805440" cy="585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5854080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Рысь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79875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2005</TotalTime>
  <Words>356</Words>
  <Application>Microsoft Office PowerPoint</Application>
  <PresentationFormat>Экран (4:3)</PresentationFormat>
  <Paragraphs>74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Презентация PowerPoint</vt:lpstr>
      <vt:lpstr>Иван  Сергеевич   Соколов-Микитов 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СЛОВАРНАЯ РАБОТА</vt:lpstr>
      <vt:lpstr>Презентация PowerPoint</vt:lpstr>
      <vt:lpstr>Презентация PowerPoint</vt:lpstr>
      <vt:lpstr>Презентация PowerPoint</vt:lpstr>
      <vt:lpstr>Как называют зайцев, родившихся осенью?</vt:lpstr>
      <vt:lpstr>РЕЧЕВАЯ РАЗМИНКА</vt:lpstr>
      <vt:lpstr>Выборочное чтение</vt:lpstr>
      <vt:lpstr>Презентация PowerPoint</vt:lpstr>
      <vt:lpstr>Рефлексия</vt:lpstr>
      <vt:lpstr>Домашнее  задание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Хайбат</cp:lastModifiedBy>
  <cp:revision>176</cp:revision>
  <dcterms:created xsi:type="dcterms:W3CDTF">2012-07-23T14:52:37Z</dcterms:created>
  <dcterms:modified xsi:type="dcterms:W3CDTF">2017-02-13T18:18:57Z</dcterms:modified>
</cp:coreProperties>
</file>