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03" r:id="rId2"/>
    <p:sldId id="306" r:id="rId3"/>
    <p:sldId id="307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36" r:id="rId28"/>
    <p:sldId id="338" r:id="rId29"/>
    <p:sldId id="354" r:id="rId30"/>
    <p:sldId id="353" r:id="rId31"/>
    <p:sldId id="355" r:id="rId32"/>
    <p:sldId id="339" r:id="rId33"/>
    <p:sldId id="343" r:id="rId34"/>
    <p:sldId id="344" r:id="rId35"/>
    <p:sldId id="348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9616"/>
    <a:srgbClr val="5DDF29"/>
    <a:srgbClr val="4ABE1C"/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5E141-B40F-4013-A8A6-0B8AF25778D0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650F4-1283-4433-A2B7-E0E6A2243B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35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player.myshared.ru/900456/data/images/img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6036" cy="686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>
              <a:defRPr b="1" cap="none" spc="0">
                <a:ln/>
                <a:solidFill>
                  <a:srgbClr val="3B9616"/>
                </a:solidFill>
                <a:effectLst>
                  <a:outerShdw blurRad="50800" dist="50800" dir="5400000" algn="ctr" rotWithShape="0">
                    <a:srgbClr val="FFFF00"/>
                  </a:outerShdw>
                </a:effectLst>
              </a:defRPr>
            </a:lvl1pPr>
          </a:lstStyle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0" cap="none" spc="0" baseline="0">
                <a:ln w="10160">
                  <a:solidFill>
                    <a:srgbClr val="92D050"/>
                  </a:solidFill>
                  <a:prstDash val="solid"/>
                </a:ln>
                <a:solidFill>
                  <a:srgbClr val="FFFF66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ru-RU" dirty="0"/>
          </a:p>
        </p:txBody>
      </p:sp>
      <p:pic>
        <p:nvPicPr>
          <p:cNvPr id="1026" name="Picture 2" descr="http://www.children.dark-energy.ru/upload/iblock/71d/71dca34580070ad5e38ec8efe454973a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4" b="100000" l="0" r="100000">
                        <a14:foregroundMark x1="67431" y1="52047" x2="67431" y2="52047"/>
                        <a14:foregroundMark x1="78899" y1="44444" x2="78899" y2="4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8918" y="5013176"/>
            <a:ext cx="2076450" cy="162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230198">
            <a:off x="174607" y="740281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273734">
            <a:off x="1143027" y="16045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96" descr="После уроков: Апрель 2011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6021288"/>
            <a:ext cx="2643206" cy="681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2446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00B050"/>
              </a:buClr>
              <a:buFontTx/>
              <a:buBlip>
                <a:blip r:embed="rId2"/>
              </a:buBlip>
              <a:defRPr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buClr>
                <a:srgbClr val="00B050"/>
              </a:buClr>
              <a:buFont typeface="Wingdings" pitchFamily="2" charset="2"/>
              <a:buChar char="Ø"/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00B050"/>
              </a:buClr>
              <a:defRPr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buClr>
                <a:srgbClr val="00B050"/>
              </a:buClr>
              <a:buFont typeface="Courier New" pitchFamily="49" charset="0"/>
              <a:buChar char="o"/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buClr>
                <a:srgbClr val="00B050"/>
              </a:buCl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2578" y="188640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43141">
            <a:off x="8092219" y="620688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4327668"/>
            <a:ext cx="9169657" cy="2530332"/>
          </a:xfrm>
          <a:prstGeom prst="rect">
            <a:avLst/>
          </a:prstGeom>
        </p:spPr>
      </p:pic>
      <p:pic>
        <p:nvPicPr>
          <p:cNvPr id="11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210274">
            <a:off x="574182" y="4687766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812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342900" indent="-342900">
              <a:buClr>
                <a:srgbClr val="00B050"/>
              </a:buClr>
              <a:buFontTx/>
              <a:buBlip>
                <a:blip r:embed="rId2"/>
              </a:buBlip>
              <a:defRPr sz="2800"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buClr>
                <a:srgbClr val="00B050"/>
              </a:buClr>
              <a:buFont typeface="Wingdings" pitchFamily="2" charset="2"/>
              <a:buChar char="Ø"/>
              <a:defRPr sz="2400"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00B050"/>
              </a:buClr>
              <a:defRPr sz="2000"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buClr>
                <a:srgbClr val="00B050"/>
              </a:buClr>
              <a:buFont typeface="Courier New" pitchFamily="49" charset="0"/>
              <a:buChar char="o"/>
              <a:defRPr sz="1800">
                <a:latin typeface="Times New Roman" pitchFamily="18" charset="0"/>
                <a:cs typeface="Times New Roman" pitchFamily="18" charset="0"/>
              </a:defRPr>
            </a:lvl4pPr>
            <a:lvl5pPr>
              <a:buClr>
                <a:srgbClr val="00B050"/>
              </a:buClr>
              <a:defRPr sz="1800"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342900" indent="-342900">
              <a:buClr>
                <a:srgbClr val="00B050"/>
              </a:buClr>
              <a:buFontTx/>
              <a:buBlip>
                <a:blip r:embed="rId2"/>
              </a:buBlip>
              <a:defRPr sz="2800"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buClr>
                <a:srgbClr val="00B050"/>
              </a:buClr>
              <a:buFont typeface="Wingdings" pitchFamily="2" charset="2"/>
              <a:buChar char="Ø"/>
              <a:defRPr sz="2400"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00B050"/>
              </a:buClr>
              <a:defRPr sz="2000"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buClr>
                <a:srgbClr val="00B050"/>
              </a:buClr>
              <a:buFont typeface="Courier New" pitchFamily="49" charset="0"/>
              <a:buChar char="o"/>
              <a:defRPr sz="1800">
                <a:latin typeface="Times New Roman" pitchFamily="18" charset="0"/>
                <a:cs typeface="Times New Roman" pitchFamily="18" charset="0"/>
              </a:defRPr>
            </a:lvl4pPr>
            <a:lvl5pPr>
              <a:buClr>
                <a:srgbClr val="00B050"/>
              </a:buClr>
              <a:defRPr sz="1800"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8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2578" y="188640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43141">
            <a:off x="8092219" y="620688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4327668"/>
            <a:ext cx="9169657" cy="2530332"/>
          </a:xfrm>
          <a:prstGeom prst="rect">
            <a:avLst/>
          </a:prstGeom>
        </p:spPr>
      </p:pic>
      <p:pic>
        <p:nvPicPr>
          <p:cNvPr id="13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210274">
            <a:off x="574182" y="4687766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345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4327668"/>
            <a:ext cx="9169657" cy="2530332"/>
          </a:xfrm>
          <a:prstGeom prst="rect">
            <a:avLst/>
          </a:prstGeom>
        </p:spPr>
      </p:pic>
      <p:pic>
        <p:nvPicPr>
          <p:cNvPr id="9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210274">
            <a:off x="574182" y="4687766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2578" y="188640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43141">
            <a:off x="8092219" y="620688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438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0B386-E0E9-4F67-B7AA-70E5FF3FE7C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39257-3892-4965-9465-25F88323B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09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132856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/>
              <a:t>Окружающий мир</a:t>
            </a:r>
            <a:endParaRPr lang="ru-RU" sz="7200" dirty="0"/>
          </a:p>
        </p:txBody>
      </p:sp>
      <p:sp>
        <p:nvSpPr>
          <p:cNvPr id="3" name="TextBox 2"/>
          <p:cNvSpPr txBox="1"/>
          <p:nvPr/>
        </p:nvSpPr>
        <p:spPr>
          <a:xfrm>
            <a:off x="2123728" y="4149080"/>
            <a:ext cx="5184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Подготовила </a:t>
            </a:r>
          </a:p>
          <a:p>
            <a:pPr algn="ctr"/>
            <a:r>
              <a:rPr lang="ru-RU" sz="2400" dirty="0" smtClean="0"/>
              <a:t>учитель начальных классов</a:t>
            </a:r>
          </a:p>
          <a:p>
            <a:pPr algn="ctr"/>
            <a:r>
              <a:rPr lang="ru-RU" sz="2400" dirty="0" smtClean="0"/>
              <a:t>Гамзатова </a:t>
            </a:r>
            <a:r>
              <a:rPr lang="ru-RU" sz="2400" dirty="0" err="1" smtClean="0"/>
              <a:t>Мадина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0208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5400" dirty="0"/>
              <a:t>4.На кухне у мамы</a:t>
            </a:r>
          </a:p>
          <a:p>
            <a:r>
              <a:rPr lang="ru-RU" sz="5400" dirty="0"/>
              <a:t>Помощник отличный.</a:t>
            </a:r>
          </a:p>
          <a:p>
            <a:r>
              <a:rPr lang="ru-RU" sz="5400" dirty="0"/>
              <a:t>Он синим цветком </a:t>
            </a:r>
          </a:p>
          <a:p>
            <a:r>
              <a:rPr lang="ru-RU" sz="5400" dirty="0"/>
              <a:t>Расцветает от спички.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690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dirty="0" smtClean="0"/>
              <a:t>ГАЗ</a:t>
            </a:r>
            <a:endParaRPr lang="ru-RU" sz="8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417638"/>
            <a:ext cx="8291264" cy="496369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2699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dirty="0"/>
              <a:t>5.Без неё не побежит</a:t>
            </a:r>
          </a:p>
          <a:p>
            <a:r>
              <a:rPr lang="ru-RU" sz="4800" dirty="0"/>
              <a:t>Ни такси, ни мотоцикл, </a:t>
            </a:r>
          </a:p>
          <a:p>
            <a:r>
              <a:rPr lang="ru-RU" sz="4800" dirty="0"/>
              <a:t>Не поднимется ракета</a:t>
            </a:r>
          </a:p>
          <a:p>
            <a:r>
              <a:rPr lang="ru-RU" sz="4800" dirty="0"/>
              <a:t>Отгадайте, что же это?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702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НЕФТЬ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417638"/>
            <a:ext cx="8147248" cy="503569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1768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6. Оно варилось долго </a:t>
            </a:r>
          </a:p>
          <a:p>
            <a:r>
              <a:rPr lang="ru-RU" sz="4800" dirty="0"/>
              <a:t>В доменной печи, </a:t>
            </a:r>
          </a:p>
          <a:p>
            <a:r>
              <a:rPr lang="ru-RU" sz="4800" dirty="0"/>
              <a:t>На славу получились </a:t>
            </a:r>
          </a:p>
          <a:p>
            <a:r>
              <a:rPr lang="ru-RU" sz="4800" dirty="0"/>
              <a:t>Ножницы, ключи. </a:t>
            </a:r>
          </a:p>
        </p:txBody>
      </p:sp>
    </p:spTree>
    <p:extLst>
      <p:ext uri="{BB962C8B-B14F-4D97-AF65-F5344CB8AC3E}">
        <p14:creationId xmlns:p14="http://schemas.microsoft.com/office/powerpoint/2010/main" val="326974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РУДА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417638"/>
            <a:ext cx="8229600" cy="496369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7479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dirty="0"/>
              <a:t>7.Если встретишь на дороге,</a:t>
            </a:r>
          </a:p>
          <a:p>
            <a:r>
              <a:rPr lang="ru-RU" sz="4800" dirty="0"/>
              <a:t>То увязнут сильно ноги.</a:t>
            </a:r>
          </a:p>
          <a:p>
            <a:r>
              <a:rPr lang="ru-RU" sz="4800" dirty="0"/>
              <a:t>А сделать миску или вазу-</a:t>
            </a:r>
          </a:p>
          <a:p>
            <a:r>
              <a:rPr lang="ru-RU" sz="4800" dirty="0"/>
              <a:t>Она понадобится сразу.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2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ГЛИНА</a:t>
            </a:r>
            <a:endParaRPr lang="ru-RU" sz="5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417638"/>
            <a:ext cx="8229600" cy="503569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7295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dirty="0" smtClean="0"/>
              <a:t>8.Покрывают </a:t>
            </a:r>
            <a:r>
              <a:rPr lang="ru-RU" sz="4800" dirty="0"/>
              <a:t>им дороги, </a:t>
            </a:r>
          </a:p>
          <a:p>
            <a:r>
              <a:rPr lang="ru-RU" sz="4800" dirty="0"/>
              <a:t>Улицы в селении, </a:t>
            </a:r>
          </a:p>
          <a:p>
            <a:r>
              <a:rPr lang="ru-RU" sz="4800" dirty="0"/>
              <a:t>А ещё он есть в цементе.</a:t>
            </a:r>
          </a:p>
          <a:p>
            <a:r>
              <a:rPr lang="ru-RU" sz="4800" dirty="0"/>
              <a:t>Сам он удобрение.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96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ИЗВЕСТНЯК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556792"/>
            <a:ext cx="8229600" cy="49685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4037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Любопытный </a:t>
            </a:r>
            <a:r>
              <a:rPr lang="ru-RU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Человек.</a:t>
            </a:r>
          </a:p>
          <a:p>
            <a:r>
              <a:rPr lang="ru-RU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Обошел немало рек</a:t>
            </a:r>
          </a:p>
          <a:p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Горы, воды и леса</a:t>
            </a:r>
          </a:p>
          <a:p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</a:t>
            </a:r>
            <a:r>
              <a:rPr lang="ru-RU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нашёл в них чудеса</a:t>
            </a:r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742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400" dirty="0" smtClean="0"/>
          </a:p>
          <a:p>
            <a:r>
              <a:rPr lang="ru-RU" sz="4400" dirty="0" smtClean="0"/>
              <a:t>9</a:t>
            </a:r>
            <a:r>
              <a:rPr lang="ru-RU" sz="4400" dirty="0"/>
              <a:t>. Росли на болоте растения,</a:t>
            </a:r>
          </a:p>
          <a:p>
            <a:r>
              <a:rPr lang="ru-RU" sz="4400" dirty="0"/>
              <a:t>Стали топливом и удобрением. </a:t>
            </a:r>
          </a:p>
        </p:txBody>
      </p:sp>
    </p:spTree>
    <p:extLst>
      <p:ext uri="{BB962C8B-B14F-4D97-AF65-F5344CB8AC3E}">
        <p14:creationId xmlns:p14="http://schemas.microsoft.com/office/powerpoint/2010/main" val="185792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ТОРФ</a:t>
            </a:r>
            <a:endParaRPr lang="ru-RU" sz="6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556792"/>
            <a:ext cx="8229600" cy="48965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0085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/>
              <a:t>10.Он чёрный, блестящий,</a:t>
            </a:r>
          </a:p>
          <a:p>
            <a:r>
              <a:rPr lang="ru-RU" sz="4400" dirty="0"/>
              <a:t>Людям помощник настоящий.</a:t>
            </a:r>
          </a:p>
          <a:p>
            <a:r>
              <a:rPr lang="ru-RU" sz="4400" dirty="0"/>
              <a:t>От него кругом светло, </a:t>
            </a:r>
          </a:p>
          <a:p>
            <a:r>
              <a:rPr lang="ru-RU" sz="4400" dirty="0"/>
              <a:t>Помогает плавить стали,</a:t>
            </a:r>
          </a:p>
          <a:p>
            <a:r>
              <a:rPr lang="ru-RU" sz="4400" dirty="0"/>
              <a:t>Делать краски и эмали.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129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УГОЛЬ</a:t>
            </a:r>
            <a:endParaRPr lang="ru-RU" sz="5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556792"/>
            <a:ext cx="8229600" cy="504056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252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/>
              <a:t>Тема </a:t>
            </a:r>
            <a:r>
              <a:rPr lang="ru-RU" sz="5400" dirty="0" smtClean="0"/>
              <a:t>урока </a:t>
            </a:r>
          </a:p>
          <a:p>
            <a:r>
              <a:rPr lang="ru-RU" sz="5400" dirty="0" smtClean="0"/>
              <a:t>«</a:t>
            </a:r>
            <a:r>
              <a:rPr lang="ru-RU" sz="5400" dirty="0"/>
              <a:t>Полезные ископаемые</a:t>
            </a:r>
            <a:r>
              <a:rPr lang="ru-RU" sz="5400" dirty="0" smtClean="0"/>
              <a:t>».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46015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Полезные ископаемые- это богатства Земли, которые человек добывает и использует в хозяйстве.</a:t>
            </a:r>
          </a:p>
        </p:txBody>
      </p:sp>
    </p:spTree>
    <p:extLst>
      <p:ext uri="{BB962C8B-B14F-4D97-AF65-F5344CB8AC3E}">
        <p14:creationId xmlns:p14="http://schemas.microsoft.com/office/powerpoint/2010/main" val="412977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04664"/>
            <a:ext cx="8229600" cy="662473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4586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600" dirty="0"/>
              <a:t>Инструкция:</a:t>
            </a:r>
          </a:p>
          <a:p>
            <a:r>
              <a:rPr lang="ru-RU" sz="3600" dirty="0"/>
              <a:t>1. Название </a:t>
            </a:r>
            <a:r>
              <a:rPr lang="ru-RU" sz="3600" dirty="0" smtClean="0"/>
              <a:t>полезного ископаемого.</a:t>
            </a:r>
            <a:endParaRPr lang="ru-RU" sz="3600" dirty="0"/>
          </a:p>
          <a:p>
            <a:r>
              <a:rPr lang="ru-RU" sz="3600" dirty="0"/>
              <a:t>2. Состояние полезного ископаемого (Твёрдое, жидкое, газообразное)?</a:t>
            </a:r>
          </a:p>
          <a:p>
            <a:r>
              <a:rPr lang="ru-RU" sz="3600" dirty="0"/>
              <a:t>3. Прочное или хрупкое?</a:t>
            </a:r>
          </a:p>
          <a:p>
            <a:r>
              <a:rPr lang="ru-RU" sz="3600" dirty="0"/>
              <a:t>4. Определить цвет, прозрачность.</a:t>
            </a:r>
          </a:p>
          <a:p>
            <a:r>
              <a:rPr lang="ru-RU" sz="3600" dirty="0"/>
              <a:t>5. Плотное или рыхлое.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98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620686"/>
            <a:ext cx="3466728" cy="29167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620687"/>
            <a:ext cx="3514042" cy="29167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3883449"/>
            <a:ext cx="4176464" cy="26418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3557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Самая глубокая шахта в мире Тау-тона, золотой рудник, находится в ЮАР, её глубина 4 км.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060848"/>
            <a:ext cx="8363272" cy="46085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5757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800" dirty="0"/>
              <a:t>Геолог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1556792"/>
            <a:ext cx="7920879" cy="49636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067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Чукикамата- самый большой карьер в мире по добыче меди, находится в Чили.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844824"/>
            <a:ext cx="8251179" cy="46711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2057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Самая </a:t>
            </a:r>
            <a:r>
              <a:rPr lang="ru-RU" dirty="0"/>
              <a:t>большая в мире самоходная нефтедобывающая платформа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err="1"/>
              <a:t>Eirik</a:t>
            </a:r>
            <a:r>
              <a:rPr lang="ru-RU" dirty="0"/>
              <a:t> </a:t>
            </a:r>
            <a:r>
              <a:rPr lang="ru-RU" dirty="0" err="1"/>
              <a:t>Raude</a:t>
            </a:r>
            <a:r>
              <a:rPr lang="ru-RU" dirty="0" smtClean="0"/>
              <a:t>»,принадлежит Норвегии. Её длина 119 м, высота 122 м, а ширина 85 м.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3284984"/>
            <a:ext cx="8435279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8152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404664"/>
            <a:ext cx="8229599" cy="604867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2846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5400" dirty="0" smtClean="0"/>
          </a:p>
          <a:p>
            <a:r>
              <a:rPr lang="ru-RU" sz="5400" dirty="0" smtClean="0"/>
              <a:t>3.Подпишите </a:t>
            </a:r>
            <a:r>
              <a:rPr lang="ru-RU" sz="5400" dirty="0"/>
              <a:t>названия полезных ископаемых.</a:t>
            </a:r>
          </a:p>
        </p:txBody>
      </p:sp>
    </p:spTree>
    <p:extLst>
      <p:ext uri="{BB962C8B-B14F-4D97-AF65-F5344CB8AC3E}">
        <p14:creationId xmlns:p14="http://schemas.microsoft.com/office/powerpoint/2010/main" val="42180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814985"/>
            <a:ext cx="1861728" cy="151961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4877" y="814984"/>
            <a:ext cx="1903580" cy="151961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4816" y="846138"/>
            <a:ext cx="1855985" cy="151961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7160" y="848417"/>
            <a:ext cx="1771987" cy="14861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" y="3501008"/>
            <a:ext cx="1861729" cy="169062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3513695"/>
            <a:ext cx="1718665" cy="167793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4815" y="3513695"/>
            <a:ext cx="1985283" cy="167793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7160" y="3513694"/>
            <a:ext cx="1873840" cy="167793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814984"/>
            <a:ext cx="1861728" cy="151961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515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864556"/>
              </p:ext>
            </p:extLst>
          </p:nvPr>
        </p:nvGraphicFramePr>
        <p:xfrm>
          <a:off x="457200" y="332656"/>
          <a:ext cx="8229600" cy="98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43244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Б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В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Д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Е</a:t>
                      </a:r>
                      <a:endParaRPr lang="ru-RU" sz="2800" dirty="0"/>
                    </a:p>
                  </a:txBody>
                  <a:tcPr/>
                </a:tc>
              </a:tr>
              <a:tr h="470745">
                <a:tc>
                  <a:txBody>
                    <a:bodyPr/>
                    <a:lstStyle/>
                    <a:p>
                      <a:r>
                        <a:rPr lang="ru-RU" dirty="0" smtClean="0"/>
                        <a:t>нефть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газ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песок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уголь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соль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370" y="1417638"/>
            <a:ext cx="1927389" cy="10752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1417638"/>
            <a:ext cx="1967799" cy="10752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44" y="1417639"/>
            <a:ext cx="2175381" cy="1075257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929161"/>
              </p:ext>
            </p:extLst>
          </p:nvPr>
        </p:nvGraphicFramePr>
        <p:xfrm>
          <a:off x="484371" y="2558227"/>
          <a:ext cx="7559154" cy="3667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9718"/>
                <a:gridCol w="2519718"/>
                <a:gridCol w="2519718"/>
              </a:tblGrid>
              <a:tr h="36671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шахта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карьер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нефтяная платформа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7630" y="2953861"/>
            <a:ext cx="1512168" cy="13592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6374" y="2967349"/>
            <a:ext cx="1597081" cy="13659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9123" y="2970687"/>
            <a:ext cx="1558888" cy="13592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073" y="2946572"/>
            <a:ext cx="1565397" cy="133531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073" y="4735561"/>
            <a:ext cx="1566826" cy="145579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6846" y="4774074"/>
            <a:ext cx="1512952" cy="147169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6676" y="4807727"/>
            <a:ext cx="1558605" cy="13681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2159" y="4735561"/>
            <a:ext cx="1520412" cy="1397350"/>
          </a:xfrm>
          <a:prstGeom prst="rect">
            <a:avLst/>
          </a:prstGeom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17755"/>
              </p:ext>
            </p:extLst>
          </p:nvPr>
        </p:nvGraphicFramePr>
        <p:xfrm>
          <a:off x="484370" y="4329935"/>
          <a:ext cx="7688032" cy="405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2008"/>
                <a:gridCol w="1922008"/>
                <a:gridCol w="1922008"/>
                <a:gridCol w="1922008"/>
              </a:tblGrid>
              <a:tr h="40562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нефть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торф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газ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325789"/>
              </p:ext>
            </p:extLst>
          </p:nvPr>
        </p:nvGraphicFramePr>
        <p:xfrm>
          <a:off x="484368" y="6245768"/>
          <a:ext cx="7688032" cy="474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408"/>
                <a:gridCol w="1772608"/>
                <a:gridCol w="1922008"/>
                <a:gridCol w="1922008"/>
              </a:tblGrid>
              <a:tr h="47445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гранит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песок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уголь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616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/>
              <a:t>1.Он очень прочен и упруг, </a:t>
            </a:r>
          </a:p>
          <a:p>
            <a:r>
              <a:rPr lang="ru-RU" sz="4400" dirty="0"/>
              <a:t>Строителям -надёжный друг:</a:t>
            </a:r>
          </a:p>
          <a:p>
            <a:r>
              <a:rPr lang="ru-RU" sz="4400" dirty="0"/>
              <a:t>Дома, ступени, постаменты</a:t>
            </a:r>
          </a:p>
          <a:p>
            <a:r>
              <a:rPr lang="ru-RU" sz="4400" dirty="0"/>
              <a:t>Красивы будут и заметны.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97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dirty="0" smtClean="0"/>
              <a:t>ГРАНИТ</a:t>
            </a:r>
            <a:endParaRPr lang="ru-RU" sz="8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417638"/>
            <a:ext cx="8075239" cy="503569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3011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dirty="0"/>
              <a:t>2.Этот мастер белый-белый</a:t>
            </a:r>
          </a:p>
          <a:p>
            <a:r>
              <a:rPr lang="ru-RU" sz="4800" dirty="0"/>
              <a:t>В школе не лежит без дела:</a:t>
            </a:r>
          </a:p>
          <a:p>
            <a:r>
              <a:rPr lang="ru-RU" sz="4800" dirty="0"/>
              <a:t>Пробегает по доске, </a:t>
            </a:r>
          </a:p>
          <a:p>
            <a:r>
              <a:rPr lang="ru-RU" sz="4800" dirty="0"/>
              <a:t>Оставляет белый след.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754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dirty="0" smtClean="0"/>
              <a:t>МЕЛ</a:t>
            </a:r>
            <a:endParaRPr lang="ru-RU" sz="8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417638"/>
            <a:ext cx="8229600" cy="48916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1550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/>
              <a:t>3.Он очень нужен детворе</a:t>
            </a:r>
          </a:p>
          <a:p>
            <a:r>
              <a:rPr lang="ru-RU" sz="4400" dirty="0"/>
              <a:t>Он на дорожках во дворе, </a:t>
            </a:r>
          </a:p>
          <a:p>
            <a:r>
              <a:rPr lang="ru-RU" sz="4400" dirty="0"/>
              <a:t>Он и на стройке, и на пляже</a:t>
            </a:r>
          </a:p>
          <a:p>
            <a:r>
              <a:rPr lang="ru-RU" sz="4400" dirty="0"/>
              <a:t>Он и в стекле расплавлен даже.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05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/>
              <a:t>ПЕСОК</a:t>
            </a:r>
            <a:endParaRPr lang="ru-RU" sz="7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484784"/>
            <a:ext cx="8229600" cy="49685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6543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</TotalTime>
  <Words>345</Words>
  <Application>Microsoft Office PowerPoint</Application>
  <PresentationFormat>Экран (4:3)</PresentationFormat>
  <Paragraphs>98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Окружающий мир</vt:lpstr>
      <vt:lpstr>Презентация PowerPoint</vt:lpstr>
      <vt:lpstr>Геолог</vt:lpstr>
      <vt:lpstr>Презентация PowerPoint</vt:lpstr>
      <vt:lpstr>ГРАНИТ</vt:lpstr>
      <vt:lpstr>Презентация PowerPoint</vt:lpstr>
      <vt:lpstr>МЕЛ</vt:lpstr>
      <vt:lpstr>Презентация PowerPoint</vt:lpstr>
      <vt:lpstr>ПЕСОК</vt:lpstr>
      <vt:lpstr>Презентация PowerPoint</vt:lpstr>
      <vt:lpstr>ГАЗ</vt:lpstr>
      <vt:lpstr>Презентация PowerPoint</vt:lpstr>
      <vt:lpstr>НЕФТЬ</vt:lpstr>
      <vt:lpstr>Презентация PowerPoint</vt:lpstr>
      <vt:lpstr>РУДА</vt:lpstr>
      <vt:lpstr>Презентация PowerPoint</vt:lpstr>
      <vt:lpstr>ГЛИНА</vt:lpstr>
      <vt:lpstr>Презентация PowerPoint</vt:lpstr>
      <vt:lpstr>ИЗВЕСТНЯК</vt:lpstr>
      <vt:lpstr>Презентация PowerPoint</vt:lpstr>
      <vt:lpstr>ТОРФ</vt:lpstr>
      <vt:lpstr>Презентация PowerPoint</vt:lpstr>
      <vt:lpstr>УГОЛЬ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Самая глубокая шахта в мире Тау-тона, золотой рудник, находится в ЮАР, её глубина 4 км.</vt:lpstr>
      <vt:lpstr>Чукикамата- самый большой карьер в мире по добыче меди, находится в Чили.</vt:lpstr>
      <vt:lpstr>   Самая большая в мире самоходная нефтедобывающая платформа  «Eirik Raude»,принадлежит Норвегии. Её длина 119 м, высота 122 м, а ширина 85 м.</vt:lpstr>
      <vt:lpstr>Презентация PowerPoint</vt:lpstr>
      <vt:lpstr>Презентация PowerPoint</vt:lpstr>
      <vt:lpstr>Презентация PowerPoint</vt:lpstr>
      <vt:lpstr>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Хайбат</cp:lastModifiedBy>
  <cp:revision>69</cp:revision>
  <dcterms:created xsi:type="dcterms:W3CDTF">2015-11-05T08:05:29Z</dcterms:created>
  <dcterms:modified xsi:type="dcterms:W3CDTF">2018-04-04T21:17:08Z</dcterms:modified>
</cp:coreProperties>
</file>