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resentations\Презентации\Eko\SkyTit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012823"/>
          </a:xfrm>
          <a:solidFill>
            <a:schemeClr val="lt1">
              <a:alpha val="79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3500438"/>
            <a:ext cx="6400800" cy="971560"/>
          </a:xfrm>
          <a:solidFill>
            <a:schemeClr val="lt1">
              <a:alpha val="79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625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964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308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" descr="IMP007 Impress Background tI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ea typeface="+mn-ea"/>
              </a:defRPr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+mn-ea"/>
              </a:defRPr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4592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РАБОТА\презентации\Шаблоны для презентаций\Новые\Исправленные\EverSla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55884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453185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950" y="908050"/>
            <a:ext cx="4405313" cy="5454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65663" y="908050"/>
            <a:ext cx="4405312" cy="5454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68919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0405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221146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29735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25079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730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608844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60349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31013" y="188913"/>
            <a:ext cx="2239962" cy="61737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7950" y="188913"/>
            <a:ext cx="6570663" cy="61737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5270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622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0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953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3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739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148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702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resentations\Презентации\Eko\SkySlaid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7" descr="IMP007 Impress Background clea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04888" y="188913"/>
            <a:ext cx="71278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908050"/>
            <a:ext cx="8963025" cy="545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7950" y="6454775"/>
            <a:ext cx="1905000" cy="250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ea typeface="+mn-ea"/>
                <a:cs typeface="+mn-cs"/>
              </a:defRPr>
            </a:lvl1pPr>
          </a:lstStyle>
          <a:p>
            <a:fld id="{34DAC1D8-EED2-4F98-8065-73E071C1690B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74875" y="6454775"/>
            <a:ext cx="4829175" cy="250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ea typeface="Arial Unicode MS" pitchFamily="34" charset="-128"/>
                <a:cs typeface="Arial Unicode MS" pitchFamily="34" charset="-128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5975" y="6454775"/>
            <a:ext cx="1905000" cy="250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ea typeface="Arial Unicode MS" pitchFamily="34" charset="-128"/>
                <a:cs typeface="Arial Unicode MS" pitchFamily="34" charset="-128"/>
              </a:defRPr>
            </a:lvl1pPr>
          </a:lstStyle>
          <a:p>
            <a:fld id="{99F1AE5A-959F-420A-ACD0-476877219777}" type="slidenum">
              <a:rPr lang="ru-RU" smtClean="0"/>
              <a:t>‹#›</a:t>
            </a:fld>
            <a:endParaRPr lang="ru-RU"/>
          </a:p>
        </p:txBody>
      </p:sp>
      <p:pic>
        <p:nvPicPr>
          <p:cNvPr id="1032" name="Picture 2" descr="E:\РАБОТА\презентации\Шаблоны для презентаций\Новые\Исправленные\EverSlaid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  <a:ea typeface="ＭＳ Ｐゴシック"/>
          <a:cs typeface="ＭＳ Ｐゴシック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  <a:ea typeface="ＭＳ Ｐゴシック"/>
          <a:cs typeface="ＭＳ Ｐゴシック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  <a:ea typeface="ＭＳ Ｐゴシック"/>
          <a:cs typeface="ＭＳ Ｐゴシック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  <a:ea typeface="ＭＳ Ｐゴシック"/>
          <a:cs typeface="ＭＳ Ｐゴシック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  <a:ea typeface="ＭＳ Ｐゴシック"/>
          <a:cs typeface="ＭＳ Ｐゴシック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  <a:ea typeface="ＭＳ Ｐゴシック"/>
          <a:cs typeface="ＭＳ Ｐゴシック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  <a:ea typeface="ＭＳ Ｐゴシック"/>
          <a:cs typeface="ＭＳ Ｐゴシック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  <a:ea typeface="ＭＳ Ｐゴシック"/>
          <a:cs typeface="ＭＳ Ｐゴシック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7504" y="665262"/>
            <a:ext cx="8892480" cy="2475706"/>
          </a:xfrm>
          <a:prstGeom prst="rect">
            <a:avLst/>
          </a:prstGeom>
          <a:noFill/>
        </p:spPr>
        <p:txBody>
          <a:bodyPr>
            <a:prstTxWarp prst="textCascade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9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Monotype Corsiva" pitchFamily="66" charset="0"/>
              </a:rPr>
              <a:t>Поле Чудес</a:t>
            </a:r>
            <a:endParaRPr lang="ru-RU" sz="9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07432"/>
            <a:ext cx="8604448" cy="1417712"/>
          </a:xfrm>
        </p:spPr>
        <p:txBody>
          <a:bodyPr>
            <a:prstTxWarp prst="textPlain">
              <a:avLst/>
            </a:prstTxWarp>
          </a:bodyPr>
          <a:lstStyle/>
          <a:p>
            <a:r>
              <a:rPr lang="ru-RU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«Берегите природу!»</a:t>
            </a:r>
            <a:endParaRPr lang="ru-RU" sz="2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55776" y="5445224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начальных классов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Гамзатова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Мадина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79935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3946" y="190381"/>
            <a:ext cx="39395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победителей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72816"/>
            <a:ext cx="88569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легче воды.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может плавать на воде и не тонуть.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речке этого много, когда в ней моют машины.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мешает дышать рыбам.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надо удалять с поверхности воды.</a:t>
            </a:r>
          </a:p>
        </p:txBody>
      </p:sp>
    </p:spTree>
    <p:extLst>
      <p:ext uri="{BB962C8B-B14F-4D97-AF65-F5344CB8AC3E}">
        <p14:creationId xmlns:p14="http://schemas.microsoft.com/office/powerpoint/2010/main" val="22251272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43495"/>
              </p:ext>
            </p:extLst>
          </p:nvPr>
        </p:nvGraphicFramePr>
        <p:xfrm>
          <a:off x="323528" y="2132856"/>
          <a:ext cx="8712968" cy="1440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89121"/>
                <a:gridCol w="1089121"/>
                <a:gridCol w="1089121"/>
                <a:gridCol w="1089121"/>
                <a:gridCol w="1089121"/>
                <a:gridCol w="1089121"/>
                <a:gridCol w="1089121"/>
                <a:gridCol w="1089121"/>
              </a:tblGrid>
              <a:tr h="1440160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88457"/>
              </p:ext>
            </p:extLst>
          </p:nvPr>
        </p:nvGraphicFramePr>
        <p:xfrm>
          <a:off x="1691680" y="4077072"/>
          <a:ext cx="6096000" cy="129614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45252" y="2210564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16822" y="2265423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05492" y="2265423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85612" y="2228111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60032" y="2228111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40152" y="2210564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020272" y="2265423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172400" y="2210564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998239" y="4221088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95459" y="4221088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502842" y="4221088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675784" y="4281614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804248" y="4221088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6778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188640"/>
            <a:ext cx="28902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Супер – игра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24744"/>
            <a:ext cx="87129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получается, когда становится старым или ломается.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можно увидеть везде – в городе, в деревне, даже вдоль дорог.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можно сдать и получить деньги.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этого можно сделать что-то новое.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бывает цветным, и за него можно получить деньги. </a:t>
            </a:r>
          </a:p>
        </p:txBody>
      </p:sp>
    </p:spTree>
    <p:extLst>
      <p:ext uri="{BB962C8B-B14F-4D97-AF65-F5344CB8AC3E}">
        <p14:creationId xmlns:p14="http://schemas.microsoft.com/office/powerpoint/2010/main" val="16878390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322564"/>
              </p:ext>
            </p:extLst>
          </p:nvPr>
        </p:nvGraphicFramePr>
        <p:xfrm>
          <a:off x="107500" y="2924944"/>
          <a:ext cx="8856980" cy="12399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85698"/>
                <a:gridCol w="885698"/>
                <a:gridCol w="885698"/>
                <a:gridCol w="885698"/>
                <a:gridCol w="885698"/>
                <a:gridCol w="885698"/>
                <a:gridCol w="885698"/>
                <a:gridCol w="885698"/>
                <a:gridCol w="885698"/>
                <a:gridCol w="885698"/>
              </a:tblGrid>
              <a:tr h="1239912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9512" y="306896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306896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85412" y="3146668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49508" y="3146668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307466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49708" y="306896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04" y="3146668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72200" y="307466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236296" y="307466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178100" y="3146668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Picture 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2829" y="4207679"/>
            <a:ext cx="15716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45441" y="4207679"/>
            <a:ext cx="107157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6-конечная звезда 14"/>
          <p:cNvSpPr/>
          <p:nvPr/>
        </p:nvSpPr>
        <p:spPr>
          <a:xfrm>
            <a:off x="4874267" y="6207943"/>
            <a:ext cx="714380" cy="571480"/>
          </a:xfrm>
          <a:prstGeom prst="star6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6-конечная звезда 15"/>
          <p:cNvSpPr/>
          <p:nvPr/>
        </p:nvSpPr>
        <p:spPr>
          <a:xfrm>
            <a:off x="3088317" y="6207943"/>
            <a:ext cx="714380" cy="571480"/>
          </a:xfrm>
          <a:prstGeom prst="star6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50175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05917"/>
            <a:ext cx="8226425" cy="6252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9024" y="1845207"/>
            <a:ext cx="87849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</a:t>
            </a:r>
          </a:p>
          <a:p>
            <a:pPr algn="ctr"/>
            <a:r>
              <a:rPr lang="ru-RU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</a:t>
            </a:r>
            <a:endParaRPr lang="ru-RU" sz="9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https://im0-tub-ru.yandex.net/i?id=91c1ca057ac0d005247fe10a229af456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9775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1" b="5200"/>
          <a:stretch/>
        </p:blipFill>
        <p:spPr bwMode="auto">
          <a:xfrm>
            <a:off x="460375" y="1124192"/>
            <a:ext cx="8134233" cy="5422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9130" y="1916832"/>
            <a:ext cx="8064896" cy="3837543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algn="ctr"/>
            <a:r>
              <a:rPr lang="ru-RU" sz="7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7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https://im0-tub-ru.yandex.net/i?id=557dc5604eaec9b52fd8069cdd185127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2937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0972" y="190381"/>
            <a:ext cx="56945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 игровой тройке.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052736"/>
            <a:ext cx="878497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бывает разноцветной, и её очень трудно сломать.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Предметы, изготовленные из неё, мало весят.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её поджечь, то появляется много чёрного дыма, который плохо пахнет.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Её нельзя выбрасывать, так как она сама по себе в природе не разлагается.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13682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07541"/>
              </p:ext>
            </p:extLst>
          </p:nvPr>
        </p:nvGraphicFramePr>
        <p:xfrm>
          <a:off x="467544" y="2564904"/>
          <a:ext cx="8280920" cy="1080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28092"/>
                <a:gridCol w="828092"/>
                <a:gridCol w="828092"/>
                <a:gridCol w="828092"/>
                <a:gridCol w="828092"/>
                <a:gridCol w="828092"/>
                <a:gridCol w="828092"/>
                <a:gridCol w="828092"/>
                <a:gridCol w="828092"/>
                <a:gridCol w="828092"/>
              </a:tblGrid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539552" y="2727478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337340" y="2717652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01436" y="270892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987824" y="270892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857620" y="270892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649708" y="2684962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513804" y="270892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305892" y="270892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169988" y="270892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956376" y="2708920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1393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90381"/>
            <a:ext cx="58099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 игровой тройке. 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44824"/>
            <a:ext cx="84249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Её изобрели китайцы.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нас её получают из дерева.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легко горит.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неё получается много мусора.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неё обычно рисуют или пишут.</a:t>
            </a:r>
          </a:p>
        </p:txBody>
      </p:sp>
    </p:spTree>
    <p:extLst>
      <p:ext uri="{BB962C8B-B14F-4D97-AF65-F5344CB8AC3E}">
        <p14:creationId xmlns:p14="http://schemas.microsoft.com/office/powerpoint/2010/main" val="1027306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307895"/>
              </p:ext>
            </p:extLst>
          </p:nvPr>
        </p:nvGraphicFramePr>
        <p:xfrm>
          <a:off x="971600" y="2636912"/>
          <a:ext cx="7560840" cy="1440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60140"/>
                <a:gridCol w="1260140"/>
                <a:gridCol w="1260140"/>
                <a:gridCol w="1260140"/>
                <a:gridCol w="1260140"/>
                <a:gridCol w="1260140"/>
              </a:tblGrid>
              <a:tr h="1440160"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6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6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6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6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6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6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59632" y="2852936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2852936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2811862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2852936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2811862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24328" y="2852936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650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88640"/>
            <a:ext cx="56945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 игровой тройке.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332051"/>
            <a:ext cx="75608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делают из песка.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оно прозрачное.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падает, оно разбивается.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его нагреть, оно становится тягучим, как тесто.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Брошенное в лесу, оно может стать источником пожара.</a:t>
            </a:r>
          </a:p>
        </p:txBody>
      </p:sp>
    </p:spTree>
    <p:extLst>
      <p:ext uri="{BB962C8B-B14F-4D97-AF65-F5344CB8AC3E}">
        <p14:creationId xmlns:p14="http://schemas.microsoft.com/office/powerpoint/2010/main" val="7794399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713112"/>
              </p:ext>
            </p:extLst>
          </p:nvPr>
        </p:nvGraphicFramePr>
        <p:xfrm>
          <a:off x="755576" y="2636912"/>
          <a:ext cx="7560840" cy="14559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60140"/>
                <a:gridCol w="1260140"/>
                <a:gridCol w="1260140"/>
                <a:gridCol w="1260140"/>
                <a:gridCol w="1260140"/>
                <a:gridCol w="1260140"/>
              </a:tblGrid>
              <a:tr h="1455936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4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15616" y="2828099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2852936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2828099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2828099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2858636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308304" y="2792725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35629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90381"/>
            <a:ext cx="41376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со зрителями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980728"/>
            <a:ext cx="88569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производит обыкновенная корова.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небольших количествах он очень полезен.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его слишком много, это становится настоящим бедствием.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попадании в водоёмы он разрушается, рыба и другие водные животные начинают задыхаться.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необходимо компостировать.</a:t>
            </a:r>
          </a:p>
        </p:txBody>
      </p:sp>
    </p:spTree>
    <p:extLst>
      <p:ext uri="{BB962C8B-B14F-4D97-AF65-F5344CB8AC3E}">
        <p14:creationId xmlns:p14="http://schemas.microsoft.com/office/powerpoint/2010/main" val="2904032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14629"/>
              </p:ext>
            </p:extLst>
          </p:nvPr>
        </p:nvGraphicFramePr>
        <p:xfrm>
          <a:off x="899592" y="2708920"/>
          <a:ext cx="7416825" cy="1671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83365"/>
                <a:gridCol w="1483365"/>
                <a:gridCol w="1483365"/>
                <a:gridCol w="1483365"/>
                <a:gridCol w="1483365"/>
              </a:tblGrid>
              <a:tr h="1671960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5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5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5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5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5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59632" y="2852936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77500" y="2848148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2828845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2924944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236296" y="2828845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4356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неб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экология">
  <a:themeElements>
    <a:clrScheme name="Environmental PowerPoint template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E2624"/>
      </a:accent1>
      <a:accent2>
        <a:srgbClr val="61CAFF"/>
      </a:accent2>
      <a:accent3>
        <a:srgbClr val="FFFFFF"/>
      </a:accent3>
      <a:accent4>
        <a:srgbClr val="000000"/>
      </a:accent4>
      <a:accent5>
        <a:srgbClr val="F5ACAC"/>
      </a:accent5>
      <a:accent6>
        <a:srgbClr val="57B7E7"/>
      </a:accent6>
      <a:hlink>
        <a:srgbClr val="319DEB"/>
      </a:hlink>
      <a:folHlink>
        <a:srgbClr val="ABE2FF"/>
      </a:folHlink>
    </a:clrScheme>
    <a:fontScheme name="Environmental PowerPoint template">
      <a:majorFont>
        <a:latin typeface="Arial Narrow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vironmental Power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vironmental PowerPoin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vironmental PowerPoin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vironmental PowerPoin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vironmental PowerPoin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vironmental PowerPoin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vironmental PowerPoin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vironmental PowerPoin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vironmental PowerPoin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vironmental PowerPoin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vironmental PowerPoin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vironmental PowerPoin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vironmental PowerPoint 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E2624"/>
        </a:accent1>
        <a:accent2>
          <a:srgbClr val="61CAFF"/>
        </a:accent2>
        <a:accent3>
          <a:srgbClr val="FFFFFF"/>
        </a:accent3>
        <a:accent4>
          <a:srgbClr val="000000"/>
        </a:accent4>
        <a:accent5>
          <a:srgbClr val="F5ACAC"/>
        </a:accent5>
        <a:accent6>
          <a:srgbClr val="57B7E7"/>
        </a:accent6>
        <a:hlink>
          <a:srgbClr val="319DEB"/>
        </a:hlink>
        <a:folHlink>
          <a:srgbClr val="ABE2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небо</Template>
  <TotalTime>150</TotalTime>
  <Words>330</Words>
  <Application>Microsoft Office PowerPoint</Application>
  <PresentationFormat>Экран (4:3)</PresentationFormat>
  <Paragraphs>93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небо</vt:lpstr>
      <vt:lpstr>экология</vt:lpstr>
      <vt:lpstr>Поле Чудес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«Поле чудес»</dc:title>
  <dc:creator>Хайбат</dc:creator>
  <cp:lastModifiedBy>Хайбат</cp:lastModifiedBy>
  <cp:revision>16</cp:revision>
  <dcterms:created xsi:type="dcterms:W3CDTF">2017-03-15T16:53:19Z</dcterms:created>
  <dcterms:modified xsi:type="dcterms:W3CDTF">2018-04-05T12:38:18Z</dcterms:modified>
</cp:coreProperties>
</file>