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Презентации\Eko\Sky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2823"/>
          </a:xfrm>
          <a:solidFill>
            <a:schemeClr val="lt1">
              <a:alpha val="7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971560"/>
          </a:xfrm>
          <a:solidFill>
            <a:schemeClr val="lt1">
              <a:alpha val="7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2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6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0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IMP007 Impress Background 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a typeface="+mn-ea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59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Новые\Исправленные\Ever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588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531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908050"/>
            <a:ext cx="4405313" cy="545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5663" y="908050"/>
            <a:ext cx="4405312" cy="545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891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40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211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973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507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30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0884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034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1013" y="188913"/>
            <a:ext cx="2239962" cy="6173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188913"/>
            <a:ext cx="6570663" cy="6173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27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2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5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3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4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Презентации\Eko\SkySlai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IMP007 Impress Background cle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4888" y="188913"/>
            <a:ext cx="7127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0"/>
            <a:ext cx="8963025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454775"/>
            <a:ext cx="1905000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  <a:cs typeface="+mn-cs"/>
              </a:defRPr>
            </a:lvl1pPr>
          </a:lstStyle>
          <a:p>
            <a:fld id="{34DAC1D8-EED2-4F98-8065-73E071C1690B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4875" y="6454775"/>
            <a:ext cx="48291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5975" y="6454775"/>
            <a:ext cx="1905000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99F1AE5A-959F-420A-ACD0-476877219777}" type="slidenum">
              <a:rPr lang="ru-RU" smtClean="0"/>
              <a:t>‹#›</a:t>
            </a:fld>
            <a:endParaRPr lang="ru-RU"/>
          </a:p>
        </p:txBody>
      </p:sp>
      <p:pic>
        <p:nvPicPr>
          <p:cNvPr id="1032" name="Picture 2" descr="E:\РАБОТА\презентации\Шаблоны для презентаций\Новые\Исправленные\EverSlaid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665262"/>
            <a:ext cx="8892480" cy="2475706"/>
          </a:xfrm>
          <a:prstGeom prst="rect">
            <a:avLst/>
          </a:prstGeom>
          <a:noFill/>
        </p:spPr>
        <p:txBody>
          <a:bodyPr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Поле Чудес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07432"/>
            <a:ext cx="8604448" cy="141771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«Берегите природу!»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5445224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Гамзатова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Мадина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993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946" y="190381"/>
            <a:ext cx="3939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победителей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легче воды.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плавать на воде и не тонуть.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речке этого много, когда в ней моют машины.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мешает дышать рыбам.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надо удалять с поверхности воды.</a:t>
            </a:r>
          </a:p>
        </p:txBody>
      </p:sp>
    </p:spTree>
    <p:extLst>
      <p:ext uri="{BB962C8B-B14F-4D97-AF65-F5344CB8AC3E}">
        <p14:creationId xmlns:p14="http://schemas.microsoft.com/office/powerpoint/2010/main" val="2225127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43495"/>
              </p:ext>
            </p:extLst>
          </p:nvPr>
        </p:nvGraphicFramePr>
        <p:xfrm>
          <a:off x="323528" y="2132856"/>
          <a:ext cx="8712968" cy="144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9121"/>
                <a:gridCol w="1089121"/>
                <a:gridCol w="1089121"/>
                <a:gridCol w="1089121"/>
                <a:gridCol w="1089121"/>
                <a:gridCol w="1089121"/>
                <a:gridCol w="1089121"/>
                <a:gridCol w="1089121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88457"/>
              </p:ext>
            </p:extLst>
          </p:nvPr>
        </p:nvGraphicFramePr>
        <p:xfrm>
          <a:off x="1691680" y="4077072"/>
          <a:ext cx="6096000" cy="12961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5252" y="2210564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6822" y="2265423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05492" y="2265423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5612" y="2228111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228111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2210564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2265423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72400" y="2210564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98239" y="4221088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95459" y="4221088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02842" y="4221088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75784" y="4281614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4221088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77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2890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 – игра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получается, когда становится старым или ломается.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можно увидеть везде – в городе, в деревне, даже вдоль дорог.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можно сдать и получить деньги.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этого можно сделать что-то новое.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бывает цветным, и за него можно получить деньги. </a:t>
            </a:r>
          </a:p>
        </p:txBody>
      </p:sp>
    </p:spTree>
    <p:extLst>
      <p:ext uri="{BB962C8B-B14F-4D97-AF65-F5344CB8AC3E}">
        <p14:creationId xmlns:p14="http://schemas.microsoft.com/office/powerpoint/2010/main" val="1687839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22564"/>
              </p:ext>
            </p:extLst>
          </p:nvPr>
        </p:nvGraphicFramePr>
        <p:xfrm>
          <a:off x="107500" y="2924944"/>
          <a:ext cx="8856980" cy="12399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5698"/>
                <a:gridCol w="885698"/>
                <a:gridCol w="885698"/>
                <a:gridCol w="885698"/>
                <a:gridCol w="885698"/>
                <a:gridCol w="885698"/>
                <a:gridCol w="885698"/>
                <a:gridCol w="885698"/>
                <a:gridCol w="885698"/>
                <a:gridCol w="885698"/>
              </a:tblGrid>
              <a:tr h="123991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3068960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068960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5412" y="3146668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9508" y="3146668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074660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9708" y="3068960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804" y="3146668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3074660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3074660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78100" y="3146668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2829" y="4207679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5441" y="4207679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6-конечная звезда 14"/>
          <p:cNvSpPr/>
          <p:nvPr/>
        </p:nvSpPr>
        <p:spPr>
          <a:xfrm>
            <a:off x="4874267" y="6207943"/>
            <a:ext cx="714380" cy="57148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6-конечная звезда 15"/>
          <p:cNvSpPr/>
          <p:nvPr/>
        </p:nvSpPr>
        <p:spPr>
          <a:xfrm>
            <a:off x="3088317" y="6207943"/>
            <a:ext cx="714380" cy="57148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17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5917"/>
            <a:ext cx="8226425" cy="62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024" y="1845207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</a:t>
            </a:r>
          </a:p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im0-tub-ru.yandex.net/i?id=91c1ca057ac0d005247fe10a229af456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77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5200"/>
          <a:stretch/>
        </p:blipFill>
        <p:spPr bwMode="auto">
          <a:xfrm>
            <a:off x="460375" y="1124192"/>
            <a:ext cx="8134233" cy="5422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130" y="1916832"/>
            <a:ext cx="8064896" cy="383754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im0-tub-ru.yandex.net/i?id=557dc5604eaec9b52fd8069cdd185127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93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0972" y="190381"/>
            <a:ext cx="5694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игровой тройке.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7849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бывает разноцветной, и её очень трудно сломать.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изготовленные из неё, мало весят.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её поджечь, то появляется много чёрного дыма, который плохо пахнет.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нельзя выбрасывать, так как она сама по себе в природе не разлагается.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3682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7541"/>
              </p:ext>
            </p:extLst>
          </p:nvPr>
        </p:nvGraphicFramePr>
        <p:xfrm>
          <a:off x="467544" y="2564904"/>
          <a:ext cx="8280920" cy="1080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8092"/>
                <a:gridCol w="828092"/>
                <a:gridCol w="828092"/>
                <a:gridCol w="828092"/>
                <a:gridCol w="828092"/>
                <a:gridCol w="828092"/>
                <a:gridCol w="828092"/>
                <a:gridCol w="828092"/>
                <a:gridCol w="828092"/>
                <a:gridCol w="828092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39552" y="2727478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37340" y="2717652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01436" y="2708920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2708920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708920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49708" y="2684962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13804" y="2708920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05892" y="2708920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169988" y="2708920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956376" y="2708920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139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90381"/>
            <a:ext cx="5809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 игровой тройке.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изобрели китайцы.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её получают из дерева.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легко горит.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неё получается много мусора.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неё обычно рисуют или пишут.</a:t>
            </a:r>
          </a:p>
        </p:txBody>
      </p:sp>
    </p:spTree>
    <p:extLst>
      <p:ext uri="{BB962C8B-B14F-4D97-AF65-F5344CB8AC3E}">
        <p14:creationId xmlns:p14="http://schemas.microsoft.com/office/powerpoint/2010/main" val="1027306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07895"/>
              </p:ext>
            </p:extLst>
          </p:nvPr>
        </p:nvGraphicFramePr>
        <p:xfrm>
          <a:off x="971600" y="2636912"/>
          <a:ext cx="7560840" cy="144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0140"/>
                <a:gridCol w="1260140"/>
                <a:gridCol w="1260140"/>
                <a:gridCol w="1260140"/>
                <a:gridCol w="1260140"/>
                <a:gridCol w="1260140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2852936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852936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811862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2852936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811862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2852936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65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694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 игровой тройке.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32051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делают из песка.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оно прозрачное.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падает, оно разбивается.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его нагреть, оно становится тягучим, как тесто.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Брошенное в лесу, оно может стать источником пожара.</a:t>
            </a:r>
          </a:p>
        </p:txBody>
      </p:sp>
    </p:spTree>
    <p:extLst>
      <p:ext uri="{BB962C8B-B14F-4D97-AF65-F5344CB8AC3E}">
        <p14:creationId xmlns:p14="http://schemas.microsoft.com/office/powerpoint/2010/main" val="779439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713112"/>
              </p:ext>
            </p:extLst>
          </p:nvPr>
        </p:nvGraphicFramePr>
        <p:xfrm>
          <a:off x="755576" y="2636912"/>
          <a:ext cx="7560840" cy="1455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0140"/>
                <a:gridCol w="1260140"/>
                <a:gridCol w="1260140"/>
                <a:gridCol w="1260140"/>
                <a:gridCol w="1260140"/>
                <a:gridCol w="1260140"/>
              </a:tblGrid>
              <a:tr h="145593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2828099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852936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828099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2828099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858636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2792725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562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90381"/>
            <a:ext cx="4137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 зрителями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производит обыкновенная корова.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небольших количествах он очень полезен.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его слишком много, это становится настоящим бедствием.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в водоёмы он разрушается, рыба и другие водные животные начинают задыхаться.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необходимо компостировать.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290403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4629"/>
              </p:ext>
            </p:extLst>
          </p:nvPr>
        </p:nvGraphicFramePr>
        <p:xfrm>
          <a:off x="899592" y="2708920"/>
          <a:ext cx="7416825" cy="1671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3365"/>
                <a:gridCol w="1483365"/>
                <a:gridCol w="1483365"/>
                <a:gridCol w="1483365"/>
                <a:gridCol w="1483365"/>
              </a:tblGrid>
              <a:tr h="167196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2852936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7500" y="2848148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828845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924944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2828845"/>
            <a:ext cx="71438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435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неб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кология">
  <a:themeElements>
    <a:clrScheme name="Environmental PowerPoint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2624"/>
      </a:accent1>
      <a:accent2>
        <a:srgbClr val="61CAFF"/>
      </a:accent2>
      <a:accent3>
        <a:srgbClr val="FFFFFF"/>
      </a:accent3>
      <a:accent4>
        <a:srgbClr val="000000"/>
      </a:accent4>
      <a:accent5>
        <a:srgbClr val="F5ACAC"/>
      </a:accent5>
      <a:accent6>
        <a:srgbClr val="57B7E7"/>
      </a:accent6>
      <a:hlink>
        <a:srgbClr val="319DEB"/>
      </a:hlink>
      <a:folHlink>
        <a:srgbClr val="ABE2FF"/>
      </a:folHlink>
    </a:clrScheme>
    <a:fontScheme name="Environmental PowerPoint template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vironmental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al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al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al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al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al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al PowerPoint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2624"/>
        </a:accent1>
        <a:accent2>
          <a:srgbClr val="61CAFF"/>
        </a:accent2>
        <a:accent3>
          <a:srgbClr val="FFFFFF"/>
        </a:accent3>
        <a:accent4>
          <a:srgbClr val="000000"/>
        </a:accent4>
        <a:accent5>
          <a:srgbClr val="F5ACAC"/>
        </a:accent5>
        <a:accent6>
          <a:srgbClr val="57B7E7"/>
        </a:accent6>
        <a:hlink>
          <a:srgbClr val="319DEB"/>
        </a:hlink>
        <a:folHlink>
          <a:srgbClr val="ABE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небо</Template>
  <TotalTime>150</TotalTime>
  <Words>330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небо</vt:lpstr>
      <vt:lpstr>экология</vt:lpstr>
      <vt:lpstr>Поле Чудес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«Поле чудес»</dc:title>
  <dc:creator>Хайбат</dc:creator>
  <cp:lastModifiedBy>Хайбат</cp:lastModifiedBy>
  <cp:revision>16</cp:revision>
  <dcterms:created xsi:type="dcterms:W3CDTF">2017-03-15T16:53:19Z</dcterms:created>
  <dcterms:modified xsi:type="dcterms:W3CDTF">2018-04-05T12:38:18Z</dcterms:modified>
</cp:coreProperties>
</file>