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93" r:id="rId4"/>
    <p:sldId id="261" r:id="rId5"/>
    <p:sldId id="264" r:id="rId6"/>
    <p:sldId id="267" r:id="rId7"/>
    <p:sldId id="270" r:id="rId8"/>
    <p:sldId id="273" r:id="rId9"/>
    <p:sldId id="277" r:id="rId10"/>
    <p:sldId id="283" r:id="rId11"/>
    <p:sldId id="285" r:id="rId12"/>
    <p:sldId id="288" r:id="rId13"/>
    <p:sldId id="289" r:id="rId14"/>
    <p:sldId id="290" r:id="rId15"/>
    <p:sldId id="296" r:id="rId16"/>
    <p:sldId id="298" r:id="rId17"/>
    <p:sldId id="292" r:id="rId18"/>
    <p:sldId id="302" r:id="rId19"/>
    <p:sldId id="308" r:id="rId20"/>
    <p:sldId id="311" r:id="rId21"/>
    <p:sldId id="314" r:id="rId22"/>
    <p:sldId id="316" r:id="rId23"/>
    <p:sldId id="320" r:id="rId24"/>
    <p:sldId id="32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92" autoAdjust="0"/>
  </p:normalViewPr>
  <p:slideViewPr>
    <p:cSldViewPr>
      <p:cViewPr varScale="1">
        <p:scale>
          <a:sx n="65" d="100"/>
          <a:sy n="65" d="100"/>
        </p:scale>
        <p:origin x="-145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5F0-8AA5-4BEF-8106-F9B99C47903B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E81A-C360-4495-BC47-181A272C50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5F0-8AA5-4BEF-8106-F9B99C47903B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E81A-C360-4495-BC47-181A272C50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5F0-8AA5-4BEF-8106-F9B99C47903B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E81A-C360-4495-BC47-181A272C50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5F0-8AA5-4BEF-8106-F9B99C47903B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E81A-C360-4495-BC47-181A272C50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5F0-8AA5-4BEF-8106-F9B99C47903B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E81A-C360-4495-BC47-181A272C50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5F0-8AA5-4BEF-8106-F9B99C47903B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E81A-C360-4495-BC47-181A272C50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5F0-8AA5-4BEF-8106-F9B99C47903B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E81A-C360-4495-BC47-181A272C50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5F0-8AA5-4BEF-8106-F9B99C47903B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E81A-C360-4495-BC47-181A272C50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5F0-8AA5-4BEF-8106-F9B99C47903B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E81A-C360-4495-BC47-181A272C50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5F0-8AA5-4BEF-8106-F9B99C47903B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E81A-C360-4495-BC47-181A272C50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5F0-8AA5-4BEF-8106-F9B99C47903B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E81A-C360-4495-BC47-181A272C50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5F0-8AA5-4BEF-8106-F9B99C47903B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E81A-C360-4495-BC47-181A272C50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25F0-8AA5-4BEF-8106-F9B99C47903B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E81A-C360-4495-BC47-181A272C504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125F0-8AA5-4BEF-8106-F9B99C47903B}" type="datetimeFigureOut">
              <a:rPr lang="ru-RU" smtClean="0"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7E81A-C360-4495-BC47-181A272C504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916832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Сокровища Земли под охраной человечества.</a:t>
            </a:r>
            <a:endParaRPr lang="ru-RU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6" y="4005064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начальных классов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Гамзатова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Мадина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9470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8836075" cy="44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85999" y="260648"/>
            <a:ext cx="7030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Остров Врангеля (Россия)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700618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975" y="1340768"/>
            <a:ext cx="6948264" cy="520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5575" y="312737"/>
            <a:ext cx="7296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Озеро Байкал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700618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65175" y="1772816"/>
            <a:ext cx="72632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Культурное наследие</a:t>
            </a:r>
            <a:endParaRPr lang="ru-RU" sz="80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565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575" y="1556527"/>
            <a:ext cx="7524800" cy="500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3888" y="476672"/>
            <a:ext cx="6336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Статуя Свободы</a:t>
            </a:r>
          </a:p>
          <a:p>
            <a:r>
              <a:rPr lang="ru-RU" sz="5400" b="1" dirty="0" smtClean="0"/>
              <a:t>             (США) 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827565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355" y="1772815"/>
            <a:ext cx="8431187" cy="474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51720" y="188640"/>
            <a:ext cx="7246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Венеция (Италия)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809736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58" y="1268760"/>
            <a:ext cx="6549752" cy="491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77615" y="7937"/>
            <a:ext cx="7398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Великая Китайская стена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704752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1700808"/>
            <a:ext cx="7776864" cy="437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4391" y="44624"/>
            <a:ext cx="8432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Афинский Акрополь (Греция)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892167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88640"/>
            <a:ext cx="75209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/>
              <a:t>Мавзолей Тадж-Махал (Индия)</a:t>
            </a:r>
            <a:endParaRPr lang="ru-RU" sz="4000" b="1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438" y="1268760"/>
            <a:ext cx="8586791" cy="536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736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75" y="1124744"/>
            <a:ext cx="7769741" cy="545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58007" y="116632"/>
            <a:ext cx="7030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Погост Кижи (Карелия)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329800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632170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88640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Московский Кремль и Красная площадь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216277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745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421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fs00.infourok.ru/images/doc/320/319290/img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fs00.infourok.ru/images/doc/320/319290/img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690148" cy="432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352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fs00.infourok.ru/images/doc/320/319290/img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fs00.infourok.ru/images/doc/320/319290/img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420866"/>
            <a:ext cx="4449350" cy="334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3056136"/>
            <a:ext cx="5138799" cy="342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759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fs00.infourok.ru/images/doc/320/319290/img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fs00.infourok.ru/images/doc/320/319290/img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77890"/>
            <a:ext cx="5154804" cy="279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898" y="3174371"/>
            <a:ext cx="5172567" cy="335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025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770" y="2564904"/>
            <a:ext cx="7992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 smtClean="0">
                <a:solidFill>
                  <a:srgbClr val="00B050"/>
                </a:solidFill>
              </a:rPr>
              <a:t>Д.з</a:t>
            </a:r>
            <a:r>
              <a:rPr lang="ru-RU" sz="5400" b="1" dirty="0" smtClean="0">
                <a:solidFill>
                  <a:srgbClr val="00B050"/>
                </a:solidFill>
              </a:rPr>
              <a:t>. стр. 48-56, отвечать на вопросы письменно</a:t>
            </a:r>
            <a:endParaRPr lang="ru-RU" sz="5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534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2775" y="1916832"/>
            <a:ext cx="79196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Природное </a:t>
            </a:r>
          </a:p>
          <a:p>
            <a:pPr algn="ctr"/>
            <a:r>
              <a:rPr lang="ru-RU" sz="9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наследие</a:t>
            </a:r>
            <a:endParaRPr lang="ru-RU" sz="96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5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3" y="1988840"/>
            <a:ext cx="756084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9702" y="33265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Национальный парк гранд-каньон (Северная Америка)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2874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112619" cy="448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2606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Водопады </a:t>
            </a:r>
            <a:r>
              <a:rPr lang="ru-RU" sz="2800" b="1" dirty="0" err="1" smtClean="0"/>
              <a:t>Игуасу</a:t>
            </a:r>
            <a:r>
              <a:rPr lang="ru-RU" sz="2800" b="1" dirty="0" smtClean="0"/>
              <a:t> (</a:t>
            </a:r>
            <a:r>
              <a:rPr lang="ru-RU" sz="2800" b="1" dirty="0" err="1" smtClean="0"/>
              <a:t>ЮжнаяАмерика</a:t>
            </a:r>
            <a:r>
              <a:rPr lang="ru-RU" sz="2800" b="1" dirty="0" smtClean="0"/>
              <a:t>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86331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938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45232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1166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Водопад Виктория (Африка)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320938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1484784"/>
            <a:ext cx="8144073" cy="485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5175" y="312737"/>
            <a:ext cx="7983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Национальный парк Серенгети (Африка)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612021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im0-tub-ru.yandex.net/i?id=e43a27dd8c60faa105cdf40576fa538c&amp;n=13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992" y="1412776"/>
            <a:ext cx="7539707" cy="517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1983" y="116632"/>
            <a:ext cx="6310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Вулканы Камчатки (Россия)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612021627"/>
      </p:ext>
    </p:extLst>
  </p:cSld>
  <p:clrMapOvr>
    <a:masterClrMapping/>
  </p:clrMapOvr>
</p:sld>
</file>

<file path=ppt/theme/theme1.xml><?xml version="1.0" encoding="utf-8"?>
<a:theme xmlns:a="http://schemas.openxmlformats.org/drawingml/2006/main" name="Животные">
  <a:themeElements>
    <a:clrScheme name="Другая 5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50021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Животные</Template>
  <TotalTime>191</TotalTime>
  <Words>94</Words>
  <Application>Microsoft Office PowerPoint</Application>
  <PresentationFormat>Экран (4:3)</PresentationFormat>
  <Paragraphs>23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Животные</vt:lpstr>
      <vt:lpstr>Сокровища Земли под охраной человечества.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Сокровища Земли под охраной человечества.</dc:title>
  <dc:creator>Хайбат</dc:creator>
  <cp:lastModifiedBy>Хайбат</cp:lastModifiedBy>
  <cp:revision>23</cp:revision>
  <dcterms:created xsi:type="dcterms:W3CDTF">2017-10-06T17:11:19Z</dcterms:created>
  <dcterms:modified xsi:type="dcterms:W3CDTF">2018-04-05T12:13:06Z</dcterms:modified>
</cp:coreProperties>
</file>