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>
        <p:scale>
          <a:sx n="53" d="100"/>
          <a:sy n="53" d="100"/>
        </p:scale>
        <p:origin x="-1770" y="-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jpe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://img0.liveinternet.ru/images/foto/c/0/apps/3/537/3537478_14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lum bright="20000" contrast="10000"/>
          </a:blip>
          <a:srcRect t="7669"/>
          <a:stretch>
            <a:fillRect/>
          </a:stretch>
        </p:blipFill>
        <p:spPr bwMode="auto">
          <a:xfrm>
            <a:off x="5786446" y="761982"/>
            <a:ext cx="3214678" cy="412809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6" name="Picture 38" descr="http://img-fotki.yandex.ru/get/6727/16969765.15c/0_7adcc_1108bf2f_L.png"/>
          <p:cNvPicPr>
            <a:picLocks noChangeAspect="1" noChangeArrowheads="1"/>
          </p:cNvPicPr>
          <p:nvPr/>
        </p:nvPicPr>
        <p:blipFill>
          <a:blip r:embed="rId3">
            <a:lum contrast="-40000"/>
          </a:blip>
          <a:srcRect l="12428" t="4210" b="1483"/>
          <a:stretch>
            <a:fillRect/>
          </a:stretch>
        </p:blipFill>
        <p:spPr bwMode="auto">
          <a:xfrm rot="5400000" flipV="1">
            <a:off x="-857255" y="1142985"/>
            <a:ext cx="3429021" cy="1714511"/>
          </a:xfrm>
          <a:prstGeom prst="rect">
            <a:avLst/>
          </a:prstGeom>
          <a:noFill/>
        </p:spPr>
      </p:pic>
      <p:pic>
        <p:nvPicPr>
          <p:cNvPr id="12326" name="Picture 38" descr="http://img-fotki.yandex.ru/get/6727/16969765.15c/0_7adcc_1108bf2f_L.png"/>
          <p:cNvPicPr>
            <a:picLocks noChangeAspect="1" noChangeArrowheads="1"/>
          </p:cNvPicPr>
          <p:nvPr/>
        </p:nvPicPr>
        <p:blipFill>
          <a:blip r:embed="rId3">
            <a:lum contrast="-40000"/>
          </a:blip>
          <a:srcRect t="19230"/>
          <a:stretch>
            <a:fillRect/>
          </a:stretch>
        </p:blipFill>
        <p:spPr bwMode="auto">
          <a:xfrm>
            <a:off x="1000100" y="0"/>
            <a:ext cx="2786082" cy="2000291"/>
          </a:xfrm>
          <a:prstGeom prst="rect">
            <a:avLst/>
          </a:prstGeom>
          <a:noFill/>
        </p:spPr>
      </p:pic>
      <p:pic>
        <p:nvPicPr>
          <p:cNvPr id="7" name="Рисунок 6" descr="original.jp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lum contrast="20000"/>
          </a:blip>
          <a:stretch>
            <a:fillRect/>
          </a:stretch>
        </p:blipFill>
        <p:spPr>
          <a:xfrm>
            <a:off x="5357818" y="3586857"/>
            <a:ext cx="3623876" cy="317589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310" name="Picture 22" descr="http://vtrk.ru/wp-content/uploads/2015/05/12.jp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lum/>
          </a:blip>
          <a:srcRect r="13227"/>
          <a:stretch>
            <a:fillRect/>
          </a:stretch>
        </p:blipFill>
        <p:spPr bwMode="auto">
          <a:xfrm>
            <a:off x="0" y="1428736"/>
            <a:ext cx="3719330" cy="428628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7" name="Picture 38" descr="http://img-fotki.yandex.ru/get/6727/16969765.15c/0_7adcc_1108bf2f_L.png"/>
          <p:cNvPicPr>
            <a:picLocks noChangeAspect="1" noChangeArrowheads="1"/>
          </p:cNvPicPr>
          <p:nvPr/>
        </p:nvPicPr>
        <p:blipFill>
          <a:blip r:embed="rId3">
            <a:lum contrast="-40000"/>
          </a:blip>
          <a:srcRect l="2418" t="20701" b="2884"/>
          <a:stretch>
            <a:fillRect/>
          </a:stretch>
        </p:blipFill>
        <p:spPr bwMode="auto">
          <a:xfrm rot="11141706" flipV="1">
            <a:off x="5479773" y="329379"/>
            <a:ext cx="2155563" cy="1500485"/>
          </a:xfrm>
          <a:prstGeom prst="rect">
            <a:avLst/>
          </a:prstGeom>
          <a:noFill/>
        </p:spPr>
      </p:pic>
      <p:pic>
        <p:nvPicPr>
          <p:cNvPr id="38" name="Picture 38" descr="http://img-fotki.yandex.ru/get/6727/16969765.15c/0_7adcc_1108bf2f_L.png"/>
          <p:cNvPicPr>
            <a:picLocks noChangeAspect="1" noChangeArrowheads="1"/>
          </p:cNvPicPr>
          <p:nvPr/>
        </p:nvPicPr>
        <p:blipFill>
          <a:blip r:embed="rId3">
            <a:lum contrast="-40000"/>
          </a:blip>
          <a:srcRect l="6662" t="28834" r="8134" b="-7559"/>
          <a:stretch>
            <a:fillRect/>
          </a:stretch>
        </p:blipFill>
        <p:spPr bwMode="auto">
          <a:xfrm rot="11122692" flipH="1" flipV="1">
            <a:off x="6839916" y="121374"/>
            <a:ext cx="2000264" cy="1642773"/>
          </a:xfrm>
          <a:prstGeom prst="rect">
            <a:avLst/>
          </a:prstGeom>
          <a:noFill/>
        </p:spPr>
      </p:pic>
      <p:pic>
        <p:nvPicPr>
          <p:cNvPr id="24" name="Рисунок 23" descr="1393532710-27.jpg"/>
          <p:cNvPicPr>
            <a:picLocks noChangeAspect="1"/>
          </p:cNvPicPr>
          <p:nvPr/>
        </p:nvPicPr>
        <p:blipFill>
          <a:blip r:embed="rId6" cstate="print">
            <a:lum contrast="30000"/>
          </a:blip>
          <a:stretch>
            <a:fillRect/>
          </a:stretch>
        </p:blipFill>
        <p:spPr>
          <a:xfrm rot="5400000">
            <a:off x="1142999" y="-1142999"/>
            <a:ext cx="6858001" cy="9144001"/>
          </a:xfrm>
          <a:prstGeom prst="frame">
            <a:avLst>
              <a:gd name="adj1" fmla="val 7597"/>
            </a:avLst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2320" name="Picture 32" descr="http://img-fotki.yandex.ru/get/9261/16969765.154/0_7a026_a75ad5dc_or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5429265"/>
            <a:ext cx="8429684" cy="1279300"/>
          </a:xfrm>
          <a:prstGeom prst="rect">
            <a:avLst/>
          </a:prstGeom>
          <a:noFill/>
        </p:spPr>
      </p:pic>
      <p:pic>
        <p:nvPicPr>
          <p:cNvPr id="12318" name="Picture 30" descr="http://galerey-room.ru/images/073540_1392698140.png"/>
          <p:cNvPicPr>
            <a:picLocks noChangeAspect="1" noChangeArrowheads="1"/>
          </p:cNvPicPr>
          <p:nvPr/>
        </p:nvPicPr>
        <p:blipFill>
          <a:blip r:embed="rId8" cstate="print">
            <a:lum bright="-30000" contrast="30000"/>
          </a:blip>
          <a:srcRect/>
          <a:stretch>
            <a:fillRect/>
          </a:stretch>
        </p:blipFill>
        <p:spPr bwMode="auto">
          <a:xfrm>
            <a:off x="2214546" y="5334014"/>
            <a:ext cx="4714908" cy="899556"/>
          </a:xfrm>
          <a:prstGeom prst="rect">
            <a:avLst/>
          </a:prstGeom>
          <a:noFill/>
        </p:spPr>
      </p:pic>
      <p:pic>
        <p:nvPicPr>
          <p:cNvPr id="33" name="Picture 34" descr="http://img-fotki.yandex.ru/get/9761/16969765.1fd/0_8ca43_c23057d_orig.png"/>
          <p:cNvPicPr>
            <a:picLocks noChangeAspect="1" noChangeArrowheads="1"/>
          </p:cNvPicPr>
          <p:nvPr/>
        </p:nvPicPr>
        <p:blipFill>
          <a:blip r:embed="rId9" cstate="print">
            <a:lum bright="-20000" contrast="30000"/>
          </a:blip>
          <a:srcRect/>
          <a:stretch>
            <a:fillRect/>
          </a:stretch>
        </p:blipFill>
        <p:spPr bwMode="auto">
          <a:xfrm rot="21231187" flipH="1">
            <a:off x="111384" y="4997217"/>
            <a:ext cx="1098801" cy="1623311"/>
          </a:xfrm>
          <a:prstGeom prst="rect">
            <a:avLst/>
          </a:prstGeom>
          <a:noFill/>
        </p:spPr>
      </p:pic>
      <p:pic>
        <p:nvPicPr>
          <p:cNvPr id="12322" name="Picture 34" descr="http://img-fotki.yandex.ru/get/9761/16969765.1fd/0_8ca43_c23057d_orig.png"/>
          <p:cNvPicPr>
            <a:picLocks noChangeAspect="1" noChangeArrowheads="1"/>
          </p:cNvPicPr>
          <p:nvPr/>
        </p:nvPicPr>
        <p:blipFill>
          <a:blip r:embed="rId10" cstate="print">
            <a:lum bright="-20000" contrast="30000"/>
          </a:blip>
          <a:srcRect/>
          <a:stretch>
            <a:fillRect/>
          </a:stretch>
        </p:blipFill>
        <p:spPr bwMode="auto">
          <a:xfrm rot="486112">
            <a:off x="7864325" y="5003473"/>
            <a:ext cx="1160535" cy="17145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6106EF5-73C6-450C-A2B9-F809A52AA454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8D67478-E389-4AC9-B624-605B1953A5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6106EF5-73C6-450C-A2B9-F809A52AA454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8D67478-E389-4AC9-B624-605B1953A5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06EF5-73C6-450C-A2B9-F809A52AA454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D67478-E389-4AC9-B624-605B1953A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860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8" descr="http://img-fotki.yandex.ru/get/6727/16969765.15c/0_7adcc_1108bf2f_L.png"/>
          <p:cNvPicPr>
            <a:picLocks noChangeAspect="1" noChangeArrowheads="1"/>
          </p:cNvPicPr>
          <p:nvPr/>
        </p:nvPicPr>
        <p:blipFill>
          <a:blip r:embed="rId2">
            <a:lum contrast="-40000"/>
          </a:blip>
          <a:srcRect t="36372" r="-1"/>
          <a:stretch>
            <a:fillRect/>
          </a:stretch>
        </p:blipFill>
        <p:spPr bwMode="auto">
          <a:xfrm rot="453897">
            <a:off x="500034" y="285728"/>
            <a:ext cx="2500330" cy="1414107"/>
          </a:xfrm>
          <a:prstGeom prst="rect">
            <a:avLst/>
          </a:prstGeom>
          <a:noFill/>
        </p:spPr>
      </p:pic>
      <p:pic>
        <p:nvPicPr>
          <p:cNvPr id="10" name="Picture 38" descr="http://img-fotki.yandex.ru/get/6727/16969765.15c/0_7adcc_1108bf2f_L.png"/>
          <p:cNvPicPr>
            <a:picLocks noChangeAspect="1" noChangeArrowheads="1"/>
          </p:cNvPicPr>
          <p:nvPr/>
        </p:nvPicPr>
        <p:blipFill>
          <a:blip r:embed="rId2">
            <a:lum contrast="-40000"/>
          </a:blip>
          <a:srcRect l="3210" t="4210" b="1481"/>
          <a:stretch>
            <a:fillRect/>
          </a:stretch>
        </p:blipFill>
        <p:spPr bwMode="auto">
          <a:xfrm rot="5400000" flipV="1">
            <a:off x="-921390" y="921391"/>
            <a:ext cx="3365140" cy="1522359"/>
          </a:xfrm>
          <a:prstGeom prst="rect">
            <a:avLst/>
          </a:prstGeom>
          <a:noFill/>
        </p:spPr>
      </p:pic>
      <p:pic>
        <p:nvPicPr>
          <p:cNvPr id="11" name="Picture 22" descr="http://vtrk.ru/wp-content/uploads/2015/05/12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lum/>
          </a:blip>
          <a:srcRect r="13227"/>
          <a:stretch>
            <a:fillRect/>
          </a:stretch>
        </p:blipFill>
        <p:spPr bwMode="auto">
          <a:xfrm>
            <a:off x="0" y="2095491"/>
            <a:ext cx="3214678" cy="370470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2" name="Рисунок 11" descr="1393532710-27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tretch>
            <a:fillRect/>
          </a:stretch>
        </p:blipFill>
        <p:spPr>
          <a:xfrm rot="5400000">
            <a:off x="1142999" y="-1142999"/>
            <a:ext cx="6858001" cy="9144001"/>
          </a:xfrm>
          <a:prstGeom prst="frame">
            <a:avLst>
              <a:gd name="adj1" fmla="val 7597"/>
            </a:avLst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5" name="Picture 32" descr="http://img-fotki.yandex.ru/get/9261/16969765.154/0_7a026_a75ad5dc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5429265"/>
            <a:ext cx="8429684" cy="1279300"/>
          </a:xfrm>
          <a:prstGeom prst="rect">
            <a:avLst/>
          </a:prstGeom>
          <a:noFill/>
        </p:spPr>
      </p:pic>
      <p:pic>
        <p:nvPicPr>
          <p:cNvPr id="16" name="Picture 30" descr="http://galerey-room.ru/images/073540_1392698140.png"/>
          <p:cNvPicPr>
            <a:picLocks noChangeAspect="1" noChangeArrowheads="1"/>
          </p:cNvPicPr>
          <p:nvPr/>
        </p:nvPicPr>
        <p:blipFill>
          <a:blip r:embed="rId6" cstate="print">
            <a:lum bright="-30000" contrast="30000"/>
          </a:blip>
          <a:srcRect/>
          <a:stretch>
            <a:fillRect/>
          </a:stretch>
        </p:blipFill>
        <p:spPr bwMode="auto">
          <a:xfrm>
            <a:off x="357158" y="5238764"/>
            <a:ext cx="3571900" cy="68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original.jp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lum contrast="20000"/>
          </a:blip>
          <a:stretch>
            <a:fillRect/>
          </a:stretch>
        </p:blipFill>
        <p:spPr>
          <a:xfrm>
            <a:off x="5286381" y="3619504"/>
            <a:ext cx="3695313" cy="323849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6" descr="http://img0.liveinternet.ru/images/foto/c/0/apps/3/537/3537478_14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lum bright="20000" contrast="10000"/>
          </a:blip>
          <a:srcRect t="7669"/>
          <a:stretch>
            <a:fillRect/>
          </a:stretch>
        </p:blipFill>
        <p:spPr bwMode="auto">
          <a:xfrm>
            <a:off x="5929322" y="761982"/>
            <a:ext cx="3214678" cy="412809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9" name="Picture 38" descr="http://img-fotki.yandex.ru/get/6727/16969765.15c/0_7adcc_1108bf2f_L.png"/>
          <p:cNvPicPr>
            <a:picLocks noChangeAspect="1" noChangeArrowheads="1"/>
          </p:cNvPicPr>
          <p:nvPr/>
        </p:nvPicPr>
        <p:blipFill>
          <a:blip r:embed="rId4">
            <a:lum contrast="-40000"/>
          </a:blip>
          <a:srcRect l="2418" t="20701" b="2884"/>
          <a:stretch>
            <a:fillRect/>
          </a:stretch>
        </p:blipFill>
        <p:spPr bwMode="auto">
          <a:xfrm rot="11141706" flipV="1">
            <a:off x="5479773" y="329379"/>
            <a:ext cx="2155563" cy="1500485"/>
          </a:xfrm>
          <a:prstGeom prst="rect">
            <a:avLst/>
          </a:prstGeom>
          <a:noFill/>
        </p:spPr>
      </p:pic>
      <p:pic>
        <p:nvPicPr>
          <p:cNvPr id="10" name="Picture 38" descr="http://img-fotki.yandex.ru/get/6727/16969765.15c/0_7adcc_1108bf2f_L.png"/>
          <p:cNvPicPr>
            <a:picLocks noChangeAspect="1" noChangeArrowheads="1"/>
          </p:cNvPicPr>
          <p:nvPr/>
        </p:nvPicPr>
        <p:blipFill>
          <a:blip r:embed="rId4">
            <a:lum contrast="-40000"/>
          </a:blip>
          <a:srcRect l="6662" t="28834" r="8134" b="-7559"/>
          <a:stretch>
            <a:fillRect/>
          </a:stretch>
        </p:blipFill>
        <p:spPr bwMode="auto">
          <a:xfrm rot="11122692" flipH="1" flipV="1">
            <a:off x="6839916" y="121374"/>
            <a:ext cx="2000264" cy="1642773"/>
          </a:xfrm>
          <a:prstGeom prst="rect">
            <a:avLst/>
          </a:prstGeom>
          <a:noFill/>
        </p:spPr>
      </p:pic>
      <p:pic>
        <p:nvPicPr>
          <p:cNvPr id="11" name="Рисунок 10" descr="1393532710-27.jpg"/>
          <p:cNvPicPr>
            <a:picLocks noChangeAspect="1"/>
          </p:cNvPicPr>
          <p:nvPr/>
        </p:nvPicPr>
        <p:blipFill>
          <a:blip r:embed="rId5" cstate="print">
            <a:lum contrast="30000"/>
          </a:blip>
          <a:stretch>
            <a:fillRect/>
          </a:stretch>
        </p:blipFill>
        <p:spPr>
          <a:xfrm rot="5400000">
            <a:off x="1142999" y="-1142999"/>
            <a:ext cx="6858001" cy="9144001"/>
          </a:xfrm>
          <a:prstGeom prst="frame">
            <a:avLst>
              <a:gd name="adj1" fmla="val 7597"/>
            </a:avLst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Picture 32" descr="http://img-fotki.yandex.ru/get/9261/16969765.154/0_7a026_a75ad5dc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357158" y="5429264"/>
            <a:ext cx="8429684" cy="1143008"/>
          </a:xfrm>
          <a:prstGeom prst="rect">
            <a:avLst/>
          </a:prstGeom>
          <a:noFill/>
        </p:spPr>
      </p:pic>
      <p:pic>
        <p:nvPicPr>
          <p:cNvPr id="14" name="Picture 34" descr="http://img-fotki.yandex.ru/get/9761/16969765.1fd/0_8ca43_c23057d_orig.png"/>
          <p:cNvPicPr>
            <a:picLocks noChangeAspect="1" noChangeArrowheads="1"/>
          </p:cNvPicPr>
          <p:nvPr/>
        </p:nvPicPr>
        <p:blipFill>
          <a:blip r:embed="rId7" cstate="print">
            <a:lum bright="-20000" contrast="30000"/>
          </a:blip>
          <a:srcRect/>
          <a:stretch>
            <a:fillRect/>
          </a:stretch>
        </p:blipFill>
        <p:spPr bwMode="auto">
          <a:xfrm rot="2375425">
            <a:off x="3520031" y="5046149"/>
            <a:ext cx="812942" cy="1368912"/>
          </a:xfrm>
          <a:prstGeom prst="rect">
            <a:avLst/>
          </a:prstGeom>
          <a:noFill/>
        </p:spPr>
      </p:pic>
      <p:pic>
        <p:nvPicPr>
          <p:cNvPr id="12" name="Picture 30" descr="http://galerey-room.ru/images/073540_1392698140.png"/>
          <p:cNvPicPr>
            <a:picLocks noChangeAspect="1" noChangeArrowheads="1"/>
          </p:cNvPicPr>
          <p:nvPr/>
        </p:nvPicPr>
        <p:blipFill>
          <a:blip r:embed="rId8" cstate="print">
            <a:lum bright="-30000" contrast="30000"/>
          </a:blip>
          <a:srcRect/>
          <a:stretch>
            <a:fillRect/>
          </a:stretch>
        </p:blipFill>
        <p:spPr bwMode="auto">
          <a:xfrm>
            <a:off x="357158" y="5334013"/>
            <a:ext cx="3071834" cy="58607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393532710-27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 rot="5400000">
            <a:off x="1142999" y="-1142999"/>
            <a:ext cx="6858001" cy="9144001"/>
          </a:xfrm>
          <a:prstGeom prst="frame">
            <a:avLst>
              <a:gd name="adj1" fmla="val 7597"/>
            </a:avLst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Picture 32" descr="http://img-fotki.yandex.ru/get/9261/16969765.154/0_7a026_a75ad5dc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429265"/>
            <a:ext cx="8429684" cy="1279300"/>
          </a:xfrm>
          <a:prstGeom prst="rect">
            <a:avLst/>
          </a:prstGeom>
          <a:noFill/>
        </p:spPr>
      </p:pic>
      <p:pic>
        <p:nvPicPr>
          <p:cNvPr id="10" name="Picture 30" descr="http://galerey-room.ru/images/073540_1392698140.png"/>
          <p:cNvPicPr>
            <a:picLocks noChangeAspect="1" noChangeArrowheads="1"/>
          </p:cNvPicPr>
          <p:nvPr/>
        </p:nvPicPr>
        <p:blipFill>
          <a:blip r:embed="rId4" cstate="print">
            <a:lum bright="-30000" contrast="30000"/>
          </a:blip>
          <a:srcRect/>
          <a:stretch>
            <a:fillRect/>
          </a:stretch>
        </p:blipFill>
        <p:spPr bwMode="auto">
          <a:xfrm>
            <a:off x="2214546" y="5334014"/>
            <a:ext cx="4714908" cy="899556"/>
          </a:xfrm>
          <a:prstGeom prst="rect">
            <a:avLst/>
          </a:prstGeom>
          <a:noFill/>
        </p:spPr>
      </p:pic>
      <p:pic>
        <p:nvPicPr>
          <p:cNvPr id="11" name="Picture 34" descr="http://img-fotki.yandex.ru/get/9761/16969765.1fd/0_8ca43_c23057d_orig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/>
          <a:stretch>
            <a:fillRect/>
          </a:stretch>
        </p:blipFill>
        <p:spPr bwMode="auto">
          <a:xfrm rot="21215863" flipH="1">
            <a:off x="90630" y="4953844"/>
            <a:ext cx="1133971" cy="1675269"/>
          </a:xfrm>
          <a:prstGeom prst="rect">
            <a:avLst/>
          </a:prstGeom>
          <a:noFill/>
        </p:spPr>
      </p:pic>
      <p:pic>
        <p:nvPicPr>
          <p:cNvPr id="12" name="Picture 34" descr="http://img-fotki.yandex.ru/get/9761/16969765.1fd/0_8ca43_c23057d_orig.png"/>
          <p:cNvPicPr>
            <a:picLocks noChangeAspect="1" noChangeArrowheads="1"/>
          </p:cNvPicPr>
          <p:nvPr/>
        </p:nvPicPr>
        <p:blipFill>
          <a:blip r:embed="rId6" cstate="print">
            <a:lum bright="-20000" contrast="30000"/>
          </a:blip>
          <a:srcRect/>
          <a:stretch>
            <a:fillRect/>
          </a:stretch>
        </p:blipFill>
        <p:spPr bwMode="auto">
          <a:xfrm rot="486112">
            <a:off x="7864325" y="5003473"/>
            <a:ext cx="1160535" cy="17145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2" descr="http://img-fotki.yandex.ru/get/9261/16969765.154/0_7a026_a75ad5dc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116773" y="2926349"/>
            <a:ext cx="6096044" cy="1005305"/>
          </a:xfrm>
          <a:prstGeom prst="rect">
            <a:avLst/>
          </a:prstGeom>
          <a:noFill/>
        </p:spPr>
      </p:pic>
      <p:pic>
        <p:nvPicPr>
          <p:cNvPr id="10" name="Рисунок 9" descr="1393532710-27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 rot="5400000">
            <a:off x="1142999" y="-1142999"/>
            <a:ext cx="6858001" cy="9144001"/>
          </a:xfrm>
          <a:prstGeom prst="frame">
            <a:avLst>
              <a:gd name="adj1" fmla="val 7597"/>
            </a:avLst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Picture 34" descr="http://img-fotki.yandex.ru/get/9761/16969765.1fd/0_8ca43_c23057d_orig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 rot="21366926" flipH="1">
            <a:off x="86258" y="4959728"/>
            <a:ext cx="1059436" cy="1565155"/>
          </a:xfrm>
          <a:prstGeom prst="rect">
            <a:avLst/>
          </a:prstGeom>
          <a:noFill/>
        </p:spPr>
      </p:pic>
      <p:pic>
        <p:nvPicPr>
          <p:cNvPr id="15" name="Picture 32" descr="http://img-fotki.yandex.ru/get/9261/16969765.154/0_7a026_a75ad5dc_orig.png"/>
          <p:cNvPicPr>
            <a:picLocks noChangeAspect="1" noChangeArrowheads="1"/>
          </p:cNvPicPr>
          <p:nvPr/>
        </p:nvPicPr>
        <p:blipFill>
          <a:blip r:embed="rId5" cstate="print"/>
          <a:srcRect t="-4466" r="1053"/>
          <a:stretch>
            <a:fillRect/>
          </a:stretch>
        </p:blipFill>
        <p:spPr bwMode="auto">
          <a:xfrm>
            <a:off x="4714876" y="5429264"/>
            <a:ext cx="4000528" cy="1333509"/>
          </a:xfrm>
          <a:prstGeom prst="rect">
            <a:avLst/>
          </a:prstGeom>
          <a:noFill/>
        </p:spPr>
      </p:pic>
      <p:pic>
        <p:nvPicPr>
          <p:cNvPr id="14" name="Picture 30" descr="http://galerey-room.ru/images/073540_1392698140.png"/>
          <p:cNvPicPr>
            <a:picLocks noChangeAspect="1" noChangeArrowheads="1"/>
          </p:cNvPicPr>
          <p:nvPr/>
        </p:nvPicPr>
        <p:blipFill>
          <a:blip r:embed="rId6" cstate="print">
            <a:lum bright="-30000" contrast="30000"/>
          </a:blip>
          <a:srcRect/>
          <a:stretch>
            <a:fillRect/>
          </a:stretch>
        </p:blipFill>
        <p:spPr bwMode="auto">
          <a:xfrm>
            <a:off x="1000100" y="5810267"/>
            <a:ext cx="3929090" cy="749631"/>
          </a:xfrm>
          <a:prstGeom prst="rect">
            <a:avLst/>
          </a:prstGeom>
          <a:noFill/>
        </p:spPr>
      </p:pic>
      <p:pic>
        <p:nvPicPr>
          <p:cNvPr id="16" name="Picture 34" descr="http://img-fotki.yandex.ru/get/9761/16969765.1fd/0_8ca43_c23057d_orig.png"/>
          <p:cNvPicPr>
            <a:picLocks noChangeAspect="1" noChangeArrowheads="1"/>
          </p:cNvPicPr>
          <p:nvPr/>
        </p:nvPicPr>
        <p:blipFill>
          <a:blip r:embed="rId7" cstate="print">
            <a:lum bright="-20000" contrast="30000"/>
          </a:blip>
          <a:srcRect/>
          <a:stretch>
            <a:fillRect/>
          </a:stretch>
        </p:blipFill>
        <p:spPr bwMode="auto">
          <a:xfrm rot="486112">
            <a:off x="7864325" y="5003473"/>
            <a:ext cx="1160535" cy="17145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393532710-27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 rot="5400000">
            <a:off x="1142999" y="-1142999"/>
            <a:ext cx="6858001" cy="9144001"/>
          </a:xfrm>
          <a:prstGeom prst="frame">
            <a:avLst>
              <a:gd name="adj1" fmla="val 7597"/>
            </a:avLst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6106EF5-73C6-450C-A2B9-F809A52AA454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8D67478-E389-4AC9-B624-605B1953A5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6106EF5-73C6-450C-A2B9-F809A52AA454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8D67478-E389-4AC9-B624-605B1953A5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6106EF5-73C6-450C-A2B9-F809A52AA454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8D67478-E389-4AC9-B624-605B1953A5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393532710-27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5400000">
            <a:off x="1142999" y="-1142999"/>
            <a:ext cx="6858001" cy="9144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C:\Users\Хайбат\Desktop\book-01-cleaned-fu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"/>
          <a:stretch/>
        </p:blipFill>
        <p:spPr bwMode="auto">
          <a:xfrm>
            <a:off x="-448654" y="-45071"/>
            <a:ext cx="9955430" cy="7002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2656"/>
            <a:ext cx="9253740" cy="616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https://mappingworlds.files.wordpress.com/2014/02/book-01-cleaned-ful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mappingworlds.files.wordpress.com/2014/02/book-01-cleaned-ful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269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Хайбат\Desktop\жел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88640"/>
            <a:ext cx="8176907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5589240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Книга из железа</a:t>
            </a:r>
            <a:endParaRPr lang="ru-RU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992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Хайбат\Desktop\пергаме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" y="-2"/>
            <a:ext cx="9144001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927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Хайбат\Desktop\берес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644"/>
            <a:ext cx="7939129" cy="5301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5749805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Книга из берёсты</a:t>
            </a:r>
            <a:endParaRPr lang="ru-RU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981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Хайбат\Desktop\восковы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5406"/>
            <a:ext cx="8783961" cy="658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792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916832"/>
            <a:ext cx="8532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Мастера </a:t>
            </a:r>
            <a:r>
              <a:rPr lang="ru-RU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печатных дел.</a:t>
            </a:r>
            <a:endParaRPr lang="ru-RU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3648" y="4941168"/>
            <a:ext cx="63367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 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начальных классов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Гамзатова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Мадина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5201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060848"/>
            <a:ext cx="763542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«Одна </a:t>
            </a:r>
            <a:r>
              <a:rPr lang="ru-RU" sz="7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книга </a:t>
            </a:r>
            <a:endParaRPr lang="ru-RU" sz="7200" b="1" dirty="0" smtClean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r>
              <a:rPr lang="ru-RU" sz="7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тысячу </a:t>
            </a:r>
            <a:r>
              <a:rPr lang="ru-RU" sz="7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людей учит</a:t>
            </a:r>
            <a:r>
              <a:rPr lang="ru-RU" sz="7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.»</a:t>
            </a:r>
            <a:endParaRPr lang="ru-RU" sz="72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97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sschool8.narod.ru/Rukopis/08_1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0790"/>
            <a:ext cx="8867925" cy="3890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4725144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строка</a:t>
            </a: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97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lusana.ru/files/22136/653/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68" y="116632"/>
            <a:ext cx="8537994" cy="6406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997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3550"/>
            <a:ext cx="83529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Типография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полиграфическое предприятие, изготовляющее книги, журналы, газеты.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208912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997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132856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1445г.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изобретение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книгопечатания</a:t>
            </a:r>
          </a:p>
        </p:txBody>
      </p:sp>
    </p:spTree>
    <p:extLst>
      <p:ext uri="{BB962C8B-B14F-4D97-AF65-F5344CB8AC3E}">
        <p14:creationId xmlns:p14="http://schemas.microsoft.com/office/powerpoint/2010/main" val="1649997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Хайбат\Desktop\book-01-cleaned-fu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"/>
          <a:stretch/>
        </p:blipFill>
        <p:spPr bwMode="auto">
          <a:xfrm>
            <a:off x="-448654" y="-45071"/>
            <a:ext cx="9955430" cy="7002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/>
          <a:stretch/>
        </p:blipFill>
        <p:spPr bwMode="auto">
          <a:xfrm>
            <a:off x="-130805" y="260648"/>
            <a:ext cx="9372009" cy="5481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580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ages.myshared.ru/17/1142888/slide_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" t="25233" r="5669" b="11708"/>
          <a:stretch/>
        </p:blipFill>
        <p:spPr bwMode="auto">
          <a:xfrm>
            <a:off x="-163907" y="14572"/>
            <a:ext cx="9486022" cy="5153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5445224"/>
            <a:ext cx="55615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 Иоганн Гуттенберг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97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mos-history.ru/wp-content/uploads/2015/12/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9525000" cy="6353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6165304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в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XIV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веке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69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-99392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Откройте учебник на странице 82, найдите ответы на вопросы: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0007" y="1224047"/>
            <a:ext cx="8395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0" indent="-742950">
              <a:buAutoNum type="arabicPeriod"/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первым книгопечатником </a:t>
            </a:r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Руси?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4009" y="2906941"/>
            <a:ext cx="93385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подробнее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узнаем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 этом удивительном человеке.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793" y="1907131"/>
            <a:ext cx="3787695" cy="5050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917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учебнике на странице 83 ответ на вопрос: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700808"/>
            <a:ext cx="78488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Какую первую книгу он выпустил?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Сколько времени её печатали? Опишите её.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Что ещё напечатал Иван Фёдоров?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 он был составлен?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-Где расположен памятник Ивану Фёдорову?</a:t>
            </a:r>
          </a:p>
        </p:txBody>
      </p:sp>
    </p:spTree>
    <p:extLst>
      <p:ext uri="{BB962C8B-B14F-4D97-AF65-F5344CB8AC3E}">
        <p14:creationId xmlns:p14="http://schemas.microsoft.com/office/powerpoint/2010/main" val="3760917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9035"/>
            <a:ext cx="813690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группах:</a:t>
            </a: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–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Представить, что вы оказались на месте Ивана Фёдорова и создайте свою первую книгу, о чём она будет.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группа –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«Берегите книгу» сочините обращение к ученикам школы от имени Ивана Фёдорова о бережном отношении к книге.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группа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Изобразить пословицу «Слово – ветер, а письмо век»</a:t>
            </a:r>
          </a:p>
        </p:txBody>
      </p:sp>
    </p:spTree>
    <p:extLst>
      <p:ext uri="{BB962C8B-B14F-4D97-AF65-F5344CB8AC3E}">
        <p14:creationId xmlns:p14="http://schemas.microsoft.com/office/powerpoint/2010/main" val="3760917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009381"/>
            <a:ext cx="766588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3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Брейн</a:t>
            </a:r>
            <a:r>
              <a:rPr lang="ru-RU" sz="13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-ринг</a:t>
            </a:r>
            <a:endParaRPr lang="ru-RU" sz="13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917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060848"/>
            <a:ext cx="761779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3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Рефлексия.</a:t>
            </a:r>
            <a:endParaRPr lang="ru-RU" sz="13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917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124744"/>
            <a:ext cx="65527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Домашние задание: </a:t>
            </a:r>
            <a:endParaRPr lang="ru-RU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стр. 82-85, отвечать на вопросы</a:t>
            </a:r>
          </a:p>
          <a:p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191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ds04.infourok.ru/uploads/ex/0abb/000031ca-27c2ae61/img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ds04.infourok.ru/uploads/ex/0abb/000031ca-27c2ae61/img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718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-243408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Тест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764704"/>
            <a:ext cx="452906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‎1. Сражение на Куликовском поле состоялось…‎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8 сентября 1380 года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летом 1380 года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осенью 1480 года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‎2. Около  какой реки происходила Куликовская битва?‎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Угра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Дон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Волга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‎3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Зависимость Руси от Орды закончилась…‎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в 1480 году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в 1380 году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в 1242 году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‎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29061" y="764704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При каком князе Русь полностью освободилась  от зависимости  Орды?‎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Иван Калита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Иван III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Дмитрий Донской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‎5. Главный храм на Руси:‎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Троицкий монастырь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Грановитая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палата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Успенский собор</a:t>
            </a:r>
          </a:p>
        </p:txBody>
      </p:sp>
    </p:spTree>
    <p:extLst>
      <p:ext uri="{BB962C8B-B14F-4D97-AF65-F5344CB8AC3E}">
        <p14:creationId xmlns:p14="http://schemas.microsoft.com/office/powerpoint/2010/main" val="441287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66" y="1124744"/>
            <a:ext cx="16246433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272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-dog.ru/wallpapers/13/14/472967222730226/knigi-books-knizhki-znaniya-stol-stopka-shikarnye-folianty-starinnye-razmytost-boke-makro-wallpap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6" y="332656"/>
            <a:ext cx="9171986" cy="6119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272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айбат\Desktop\гли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2" b="6178"/>
          <a:stretch/>
        </p:blipFill>
        <p:spPr bwMode="auto">
          <a:xfrm>
            <a:off x="611560" y="358588"/>
            <a:ext cx="7847856" cy="5163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5872916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Книга из глины</a:t>
            </a:r>
            <a:endParaRPr lang="ru-RU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272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Хайбат\Desktop\шёл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8820522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3768" y="5157192"/>
            <a:ext cx="54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Книга из шёлка</a:t>
            </a:r>
            <a:endParaRPr lang="ru-RU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272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Хайбат\Desktop\папиру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13737"/>
            <a:ext cx="8200127" cy="5445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3768" y="5780583"/>
            <a:ext cx="54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Книга из папируса</a:t>
            </a:r>
            <a:endParaRPr lang="ru-RU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272946"/>
      </p:ext>
    </p:extLst>
  </p:cSld>
  <p:clrMapOvr>
    <a:masterClrMapping/>
  </p:clrMapOvr>
</p:sld>
</file>

<file path=ppt/theme/theme1.xml><?xml version="1.0" encoding="utf-8"?>
<a:theme xmlns:a="http://schemas.openxmlformats.org/drawingml/2006/main" name="ВОВ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ВОВ</Template>
  <TotalTime>298</TotalTime>
  <Words>319</Words>
  <Application>Microsoft Office PowerPoint</Application>
  <PresentationFormat>Экран (4:3)</PresentationFormat>
  <Paragraphs>58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Хайбат</dc:creator>
  <cp:lastModifiedBy>Хайбат</cp:lastModifiedBy>
  <cp:revision>14</cp:revision>
  <dcterms:created xsi:type="dcterms:W3CDTF">2018-03-13T13:54:22Z</dcterms:created>
  <dcterms:modified xsi:type="dcterms:W3CDTF">2018-04-04T21:41:33Z</dcterms:modified>
</cp:coreProperties>
</file>