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4E3AA8-235D-4951-A503-91DE6110C4EA}" type="datetimeFigureOut">
              <a:rPr lang="ru-RU" smtClean="0"/>
              <a:t>05.04.2018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2F998A-CC49-47FE-897A-EA3717A38A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7140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45500F9-B52D-43DC-9748-CB90044B9C98}" type="datetimeFigureOut">
              <a:rPr lang="ru-RU" smtClean="0"/>
              <a:t>05.04.2018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2A8DEB8-79BA-4A4F-971A-208D05DED42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500F9-B52D-43DC-9748-CB90044B9C98}" type="datetimeFigureOut">
              <a:rPr lang="ru-RU" smtClean="0"/>
              <a:t>05.04.2018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8DEB8-79BA-4A4F-971A-208D05DED42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500F9-B52D-43DC-9748-CB90044B9C98}" type="datetimeFigureOut">
              <a:rPr lang="ru-RU" smtClean="0"/>
              <a:t>05.04.2018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8DEB8-79BA-4A4F-971A-208D05DED42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45500F9-B52D-43DC-9748-CB90044B9C98}" type="datetimeFigureOut">
              <a:rPr lang="ru-RU" smtClean="0"/>
              <a:t>05.04.2018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2A8DEB8-79BA-4A4F-971A-208D05DED424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45500F9-B52D-43DC-9748-CB90044B9C98}" type="datetimeFigureOut">
              <a:rPr lang="ru-RU" smtClean="0"/>
              <a:t>05.04.2018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2A8DEB8-79BA-4A4F-971A-208D05DED42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500F9-B52D-43DC-9748-CB90044B9C98}" type="datetimeFigureOut">
              <a:rPr lang="ru-RU" smtClean="0"/>
              <a:t>05.04.2018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8DEB8-79BA-4A4F-971A-208D05DED42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500F9-B52D-43DC-9748-CB90044B9C98}" type="datetimeFigureOut">
              <a:rPr lang="ru-RU" smtClean="0"/>
              <a:t>05.04.2018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8DEB8-79BA-4A4F-971A-208D05DED424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45500F9-B52D-43DC-9748-CB90044B9C98}" type="datetimeFigureOut">
              <a:rPr lang="ru-RU" smtClean="0"/>
              <a:t>05.04.2018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2A8DEB8-79BA-4A4F-971A-208D05DED42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500F9-B52D-43DC-9748-CB90044B9C98}" type="datetimeFigureOut">
              <a:rPr lang="ru-RU" smtClean="0"/>
              <a:t>05.04.2018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8DEB8-79BA-4A4F-971A-208D05DED42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45500F9-B52D-43DC-9748-CB90044B9C98}" type="datetimeFigureOut">
              <a:rPr lang="ru-RU" smtClean="0"/>
              <a:t>05.04.2018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2A8DEB8-79BA-4A4F-971A-208D05DED424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45500F9-B52D-43DC-9748-CB90044B9C98}" type="datetimeFigureOut">
              <a:rPr lang="ru-RU" smtClean="0"/>
              <a:t>05.04.2018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2A8DEB8-79BA-4A4F-971A-208D05DED424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45500F9-B52D-43DC-9748-CB90044B9C98}" type="datetimeFigureOut">
              <a:rPr lang="ru-RU" smtClean="0"/>
              <a:t>05.04.2018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2A8DEB8-79BA-4A4F-971A-208D05DED42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5" Type="http://schemas.openxmlformats.org/officeDocument/2006/relationships/slide" Target="slide2.xml"/><Relationship Id="rId10" Type="http://schemas.openxmlformats.org/officeDocument/2006/relationships/slide" Target="slide11.xml"/><Relationship Id="rId4" Type="http://schemas.openxmlformats.org/officeDocument/2006/relationships/slide" Target="slide5.xml"/><Relationship Id="rId9" Type="http://schemas.openxmlformats.org/officeDocument/2006/relationships/slide" Target="slide1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4984078"/>
              </p:ext>
            </p:extLst>
          </p:nvPr>
        </p:nvGraphicFramePr>
        <p:xfrm>
          <a:off x="1403648" y="2708920"/>
          <a:ext cx="6840760" cy="226825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3277864"/>
                <a:gridCol w="855095"/>
                <a:gridCol w="855095"/>
                <a:gridCol w="997611"/>
                <a:gridCol w="855095"/>
              </a:tblGrid>
              <a:tr h="756084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Окружающий мир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hlinkClick r:id="" action="ppaction://hlinkshowjump?jump=firstslide"/>
                        </a:rPr>
                        <a:t>50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hlinkClick r:id="rId2" action="ppaction://hlinksldjump"/>
                        </a:rPr>
                        <a:t>100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hlinkClick r:id="rId3" action="ppaction://hlinksldjump"/>
                        </a:rPr>
                        <a:t>150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hlinkClick r:id="rId4" action="ppaction://hlinksldjump"/>
                        </a:rPr>
                        <a:t>200</a:t>
                      </a:r>
                      <a:endParaRPr lang="ru-RU" sz="2800" b="1" dirty="0"/>
                    </a:p>
                  </a:txBody>
                  <a:tcPr/>
                </a:tc>
              </a:tr>
              <a:tr h="756084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Такие разные</a:t>
                      </a:r>
                      <a:r>
                        <a:rPr lang="ru-RU" sz="2000" b="1" baseline="0" dirty="0" smtClean="0"/>
                        <a:t> вопросы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hlinkClick r:id="rId5" action="ppaction://hlinksldjump"/>
                        </a:rPr>
                        <a:t>50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hlinkClick r:id="rId6" action="ppaction://hlinksldjump"/>
                        </a:rPr>
                        <a:t>100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hlinkClick r:id="rId7" action="ppaction://hlinksldjump"/>
                        </a:rPr>
                        <a:t>150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hlinkClick r:id="rId8" action="ppaction://hlinksldjump"/>
                        </a:rPr>
                        <a:t>200</a:t>
                      </a:r>
                      <a:endParaRPr lang="ru-RU" sz="2800" b="1" dirty="0"/>
                    </a:p>
                  </a:txBody>
                  <a:tcPr/>
                </a:tc>
              </a:tr>
              <a:tr h="756084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Пословицы и поговорки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hlinkClick r:id="rId9" action="ppaction://hlinksldjump"/>
                        </a:rPr>
                        <a:t>50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hlinkClick r:id="rId10" action="ppaction://hlinksldjump"/>
                        </a:rPr>
                        <a:t>100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hlinkClick r:id="rId11" action="ppaction://hlinksldjump"/>
                        </a:rPr>
                        <a:t>150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hlinkClick r:id="rId12" action="ppaction://hlinksldjump"/>
                        </a:rPr>
                        <a:t>200</a:t>
                      </a:r>
                      <a:endParaRPr lang="ru-RU" sz="28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115616" y="692696"/>
            <a:ext cx="770485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5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Своя игра</a:t>
            </a:r>
            <a:endParaRPr lang="ru-RU" sz="115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52120" y="5589240"/>
            <a:ext cx="49685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Подготовила </a:t>
            </a:r>
          </a:p>
          <a:p>
            <a:r>
              <a:rPr lang="ru-RU" dirty="0" smtClean="0"/>
              <a:t>учитель начальных классов</a:t>
            </a:r>
          </a:p>
          <a:p>
            <a:r>
              <a:rPr lang="ru-RU" dirty="0" smtClean="0"/>
              <a:t>Гамзатова </a:t>
            </a:r>
            <a:r>
              <a:rPr lang="ru-RU" dirty="0" err="1" smtClean="0"/>
              <a:t>Мадина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8105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5013176"/>
            <a:ext cx="25202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 б</a:t>
            </a:r>
            <a:endParaRPr lang="ru-RU" sz="60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1340768"/>
            <a:ext cx="85689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Как говорят о людях, которые постоянно ссорятся?</a:t>
            </a:r>
            <a:endParaRPr lang="ru-RU" sz="6600" b="1" i="1" dirty="0"/>
          </a:p>
        </p:txBody>
      </p:sp>
      <p:sp>
        <p:nvSpPr>
          <p:cNvPr id="4" name="Улыбающееся лицо 3">
            <a:hlinkClick r:id="" action="ppaction://hlinkshowjump?jump=firstslide"/>
          </p:cNvPr>
          <p:cNvSpPr/>
          <p:nvPr/>
        </p:nvSpPr>
        <p:spPr>
          <a:xfrm>
            <a:off x="7956376" y="332656"/>
            <a:ext cx="648072" cy="864096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4442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5013176"/>
            <a:ext cx="25202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100 б</a:t>
            </a:r>
            <a:endParaRPr lang="ru-RU" sz="60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764704"/>
            <a:ext cx="856895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Какую поговорку используют, когда хотят сказать, что человек много суетится, хлопочет?</a:t>
            </a:r>
            <a:endParaRPr lang="ru-RU" sz="6600" b="1" i="1" dirty="0"/>
          </a:p>
        </p:txBody>
      </p:sp>
      <p:sp>
        <p:nvSpPr>
          <p:cNvPr id="4" name="Улыбающееся лицо 3">
            <a:hlinkClick r:id="" action="ppaction://hlinkshowjump?jump=firstslide"/>
          </p:cNvPr>
          <p:cNvSpPr/>
          <p:nvPr/>
        </p:nvSpPr>
        <p:spPr>
          <a:xfrm>
            <a:off x="7956376" y="332656"/>
            <a:ext cx="648072" cy="864096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4932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5013176"/>
            <a:ext cx="25202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150 б</a:t>
            </a:r>
            <a:endParaRPr lang="ru-RU" sz="60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1340768"/>
            <a:ext cx="85689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Как говорят, когда человеку тревожно, неспокойно?</a:t>
            </a:r>
            <a:endParaRPr lang="ru-RU" sz="6600" b="1" i="1" dirty="0"/>
          </a:p>
        </p:txBody>
      </p:sp>
      <p:sp>
        <p:nvSpPr>
          <p:cNvPr id="4" name="Улыбающееся лицо 3">
            <a:hlinkClick r:id="" action="ppaction://hlinkshowjump?jump=firstslide"/>
          </p:cNvPr>
          <p:cNvSpPr/>
          <p:nvPr/>
        </p:nvSpPr>
        <p:spPr>
          <a:xfrm>
            <a:off x="7956376" y="332656"/>
            <a:ext cx="648072" cy="864096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4839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5013176"/>
            <a:ext cx="25202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200 б</a:t>
            </a:r>
            <a:endParaRPr lang="ru-RU" sz="60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Улыбающееся лицо 2">
            <a:hlinkClick r:id="" action="ppaction://hlinkshowjump?jump=firstslide"/>
          </p:cNvPr>
          <p:cNvSpPr/>
          <p:nvPr/>
        </p:nvSpPr>
        <p:spPr>
          <a:xfrm>
            <a:off x="7956376" y="332656"/>
            <a:ext cx="648072" cy="864096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23528" y="1412776"/>
            <a:ext cx="85689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/>
              <a:t>Процитируйте не более двух пословиц о дружбе</a:t>
            </a:r>
            <a:endParaRPr lang="ru-RU" sz="6600" b="1" i="1" dirty="0"/>
          </a:p>
        </p:txBody>
      </p:sp>
    </p:spTree>
    <p:extLst>
      <p:ext uri="{BB962C8B-B14F-4D97-AF65-F5344CB8AC3E}">
        <p14:creationId xmlns:p14="http://schemas.microsoft.com/office/powerpoint/2010/main" val="2773851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340768"/>
            <a:ext cx="856895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Что означает поговорка </a:t>
            </a:r>
          </a:p>
          <a:p>
            <a:pPr algn="ctr"/>
            <a:r>
              <a:rPr lang="ru-RU" sz="6600" b="1" i="1" dirty="0" smtClean="0"/>
              <a:t>«Волка ноги кормят»</a:t>
            </a:r>
            <a:endParaRPr lang="ru-RU" sz="6600" b="1" i="1" dirty="0"/>
          </a:p>
        </p:txBody>
      </p:sp>
      <p:sp>
        <p:nvSpPr>
          <p:cNvPr id="3" name="TextBox 2"/>
          <p:cNvSpPr txBox="1"/>
          <p:nvPr/>
        </p:nvSpPr>
        <p:spPr>
          <a:xfrm>
            <a:off x="467544" y="5013176"/>
            <a:ext cx="25202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 б</a:t>
            </a:r>
            <a:endParaRPr lang="ru-RU" sz="60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Улыбающееся лицо 3">
            <a:hlinkClick r:id="" action="ppaction://hlinkshowjump?jump=firstslide"/>
          </p:cNvPr>
          <p:cNvSpPr/>
          <p:nvPr/>
        </p:nvSpPr>
        <p:spPr>
          <a:xfrm>
            <a:off x="7956376" y="332656"/>
            <a:ext cx="648072" cy="864096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537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2204864"/>
            <a:ext cx="85689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Все ли зайцы зимой белые?</a:t>
            </a:r>
            <a:endParaRPr lang="ru-RU" sz="6600" b="1" i="1" dirty="0"/>
          </a:p>
        </p:txBody>
      </p:sp>
      <p:sp>
        <p:nvSpPr>
          <p:cNvPr id="3" name="TextBox 2"/>
          <p:cNvSpPr txBox="1"/>
          <p:nvPr/>
        </p:nvSpPr>
        <p:spPr>
          <a:xfrm>
            <a:off x="467544" y="5013176"/>
            <a:ext cx="25202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100 б</a:t>
            </a:r>
            <a:endParaRPr lang="ru-RU" sz="60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Улыбающееся лицо 3">
            <a:hlinkClick r:id="" action="ppaction://hlinkshowjump?jump=firstslide"/>
          </p:cNvPr>
          <p:cNvSpPr/>
          <p:nvPr/>
        </p:nvSpPr>
        <p:spPr>
          <a:xfrm>
            <a:off x="7956376" y="332656"/>
            <a:ext cx="648072" cy="864096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2149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340768"/>
            <a:ext cx="85689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/>
              <a:t>О каком животном идет речь?</a:t>
            </a:r>
            <a:endParaRPr lang="ru-RU" sz="6600" b="1" i="1" dirty="0"/>
          </a:p>
        </p:txBody>
      </p:sp>
      <p:sp>
        <p:nvSpPr>
          <p:cNvPr id="3" name="TextBox 2"/>
          <p:cNvSpPr txBox="1"/>
          <p:nvPr/>
        </p:nvSpPr>
        <p:spPr>
          <a:xfrm>
            <a:off x="467544" y="5013176"/>
            <a:ext cx="25202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150 б</a:t>
            </a:r>
            <a:endParaRPr lang="ru-RU" sz="60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Улыбающееся лицо 3">
            <a:hlinkClick r:id="" action="ppaction://hlinkshowjump?jump=firstslide"/>
          </p:cNvPr>
          <p:cNvSpPr/>
          <p:nvPr/>
        </p:nvSpPr>
        <p:spPr>
          <a:xfrm>
            <a:off x="7956376" y="332656"/>
            <a:ext cx="648072" cy="864096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C:\Users\Гамзатов\Desktop\4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770188"/>
            <a:ext cx="1657350" cy="3190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Гамзатов\Desktop\kunical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4768" y="3759035"/>
            <a:ext cx="333375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731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5013176"/>
            <a:ext cx="25202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200 б</a:t>
            </a:r>
            <a:endParaRPr lang="ru-RU" sz="60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Улыбающееся лицо 2">
            <a:hlinkClick r:id="" action="ppaction://hlinkshowjump?jump=firstslide"/>
          </p:cNvPr>
          <p:cNvSpPr/>
          <p:nvPr/>
        </p:nvSpPr>
        <p:spPr>
          <a:xfrm>
            <a:off x="7956376" y="332656"/>
            <a:ext cx="648072" cy="864096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51520" y="1916832"/>
            <a:ext cx="85689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/>
              <a:t>Расскажите о бактериях</a:t>
            </a:r>
            <a:endParaRPr lang="ru-RU" sz="6600" b="1" i="1" dirty="0"/>
          </a:p>
        </p:txBody>
      </p:sp>
    </p:spTree>
    <p:extLst>
      <p:ext uri="{BB962C8B-B14F-4D97-AF65-F5344CB8AC3E}">
        <p14:creationId xmlns:p14="http://schemas.microsoft.com/office/powerpoint/2010/main" val="73938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5013176"/>
            <a:ext cx="25202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 б</a:t>
            </a:r>
            <a:endParaRPr lang="ru-RU" sz="60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1340768"/>
            <a:ext cx="85689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Какие вещества содержатся в винограде, лимоне, картофеле?</a:t>
            </a:r>
            <a:endParaRPr lang="ru-RU" sz="6600" b="1" i="1" dirty="0"/>
          </a:p>
        </p:txBody>
      </p:sp>
      <p:sp>
        <p:nvSpPr>
          <p:cNvPr id="4" name="Улыбающееся лицо 3">
            <a:hlinkClick r:id="" action="ppaction://hlinkshowjump?jump=firstslide"/>
          </p:cNvPr>
          <p:cNvSpPr/>
          <p:nvPr/>
        </p:nvSpPr>
        <p:spPr>
          <a:xfrm>
            <a:off x="7956376" y="332656"/>
            <a:ext cx="648072" cy="864096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3901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340768"/>
            <a:ext cx="85689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Чем опасно загрязнение воды?</a:t>
            </a:r>
            <a:endParaRPr lang="ru-RU" sz="6600" b="1" i="1" dirty="0"/>
          </a:p>
        </p:txBody>
      </p:sp>
      <p:sp>
        <p:nvSpPr>
          <p:cNvPr id="3" name="TextBox 2"/>
          <p:cNvSpPr txBox="1"/>
          <p:nvPr/>
        </p:nvSpPr>
        <p:spPr>
          <a:xfrm>
            <a:off x="467544" y="5013176"/>
            <a:ext cx="25202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100 б</a:t>
            </a:r>
            <a:endParaRPr lang="ru-RU" sz="60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Улыбающееся лицо 3">
            <a:hlinkClick r:id="" action="ppaction://hlinkshowjump?jump=firstslide"/>
          </p:cNvPr>
          <p:cNvSpPr/>
          <p:nvPr/>
        </p:nvSpPr>
        <p:spPr>
          <a:xfrm>
            <a:off x="7956376" y="332656"/>
            <a:ext cx="648072" cy="864096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5107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5013176"/>
            <a:ext cx="25202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150 б</a:t>
            </a:r>
            <a:endParaRPr lang="ru-RU" sz="60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1340768"/>
            <a:ext cx="85689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Приведите примеры взаимосвязей в природе: растения – животные </a:t>
            </a:r>
            <a:endParaRPr lang="ru-RU" sz="6600" b="1" i="1" dirty="0"/>
          </a:p>
        </p:txBody>
      </p:sp>
      <p:sp>
        <p:nvSpPr>
          <p:cNvPr id="4" name="Улыбающееся лицо 3">
            <a:hlinkClick r:id="" action="ppaction://hlinkshowjump?jump=firstslide"/>
          </p:cNvPr>
          <p:cNvSpPr/>
          <p:nvPr/>
        </p:nvSpPr>
        <p:spPr>
          <a:xfrm>
            <a:off x="7956376" y="332656"/>
            <a:ext cx="648072" cy="864096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5894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5013176"/>
            <a:ext cx="25202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200 б</a:t>
            </a:r>
            <a:endParaRPr lang="ru-RU" sz="60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1340768"/>
            <a:ext cx="85689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Придумайте сказку об исчезновении растений</a:t>
            </a:r>
            <a:endParaRPr lang="ru-RU" sz="6600" b="1" i="1" dirty="0"/>
          </a:p>
        </p:txBody>
      </p:sp>
      <p:sp>
        <p:nvSpPr>
          <p:cNvPr id="4" name="Улыбающееся лицо 3">
            <a:hlinkClick r:id="" action="ppaction://hlinkshowjump?jump=firstslide"/>
          </p:cNvPr>
          <p:cNvSpPr/>
          <p:nvPr/>
        </p:nvSpPr>
        <p:spPr>
          <a:xfrm>
            <a:off x="7956376" y="332656"/>
            <a:ext cx="648072" cy="864096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2630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100</TotalTime>
  <Words>144</Words>
  <Application>Microsoft Office PowerPoint</Application>
  <PresentationFormat>Экран (4:3)</PresentationFormat>
  <Paragraphs>44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Эркер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Гамзатов</dc:creator>
  <cp:lastModifiedBy>Хайбат</cp:lastModifiedBy>
  <cp:revision>9</cp:revision>
  <dcterms:created xsi:type="dcterms:W3CDTF">2015-12-13T13:20:21Z</dcterms:created>
  <dcterms:modified xsi:type="dcterms:W3CDTF">2018-04-05T13:25:53Z</dcterms:modified>
</cp:coreProperties>
</file>