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58" r:id="rId4"/>
    <p:sldId id="262" r:id="rId5"/>
    <p:sldId id="264" r:id="rId6"/>
    <p:sldId id="265" r:id="rId7"/>
    <p:sldId id="294" r:id="rId8"/>
    <p:sldId id="260" r:id="rId9"/>
    <p:sldId id="261" r:id="rId10"/>
    <p:sldId id="267" r:id="rId11"/>
    <p:sldId id="268" r:id="rId12"/>
    <p:sldId id="269" r:id="rId13"/>
    <p:sldId id="298" r:id="rId14"/>
    <p:sldId id="270" r:id="rId15"/>
    <p:sldId id="273" r:id="rId16"/>
    <p:sldId id="277" r:id="rId17"/>
    <p:sldId id="279" r:id="rId18"/>
    <p:sldId id="278" r:id="rId19"/>
    <p:sldId id="280" r:id="rId20"/>
    <p:sldId id="281" r:id="rId21"/>
    <p:sldId id="283" r:id="rId22"/>
    <p:sldId id="28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57301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373216"/>
            <a:ext cx="6400800" cy="9829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1600200"/>
            <a:ext cx="7067128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1" y="4406900"/>
            <a:ext cx="687504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9671" y="2906713"/>
            <a:ext cx="687504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772816"/>
            <a:ext cx="7848872" cy="5760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7" y="332656"/>
            <a:ext cx="3024000" cy="1044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332656"/>
            <a:ext cx="4186808" cy="57935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03648" y="1412776"/>
            <a:ext cx="3024000" cy="471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9672" y="1600200"/>
            <a:ext cx="706712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212976"/>
            <a:ext cx="7772400" cy="1470025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Внеклассное чтение – творческий отчет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04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ттт\DSC_32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"/>
          <a:stretch/>
        </p:blipFill>
        <p:spPr bwMode="auto">
          <a:xfrm>
            <a:off x="0" y="857250"/>
            <a:ext cx="9177796" cy="5308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ттт\DSC_3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9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ттт\DSC_3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3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F:\ттт\DSC_3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7828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1092" y="159023"/>
            <a:ext cx="6661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Дети в процессе работы</a:t>
            </a:r>
            <a:endParaRPr lang="ru-RU" sz="4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3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ттт\IMG-20171030-WA00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3"/>
          <a:stretch/>
        </p:blipFill>
        <p:spPr bwMode="auto">
          <a:xfrm>
            <a:off x="1691680" y="0"/>
            <a:ext cx="5884118" cy="686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F:\ттт\DSC_30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90"/>
          <a:stretch/>
        </p:blipFill>
        <p:spPr bwMode="auto">
          <a:xfrm>
            <a:off x="-36512" y="-43786"/>
            <a:ext cx="9137089" cy="6972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81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F:\ттт\IMG-20171030-WA00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" b="5377"/>
          <a:stretch/>
        </p:blipFill>
        <p:spPr bwMode="auto">
          <a:xfrm>
            <a:off x="1475656" y="-27384"/>
            <a:ext cx="6120680" cy="6949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8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F:\ттт\DSC_3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83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-27384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Творчество учащихся</a:t>
            </a:r>
            <a:endParaRPr lang="ru-RU" sz="54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2530" name="Picture 2" descr="F:\ттт\DSC_3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9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F:\ттт\DSC_32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39"/>
          <a:stretch/>
        </p:blipFill>
        <p:spPr bwMode="auto">
          <a:xfrm>
            <a:off x="-1" y="548680"/>
            <a:ext cx="9157559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97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F:\ттт\DSC05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2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F:\ттт\DSC_3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2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ттт\IMG-20171030-WA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2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r="14205"/>
          <a:stretch/>
        </p:blipFill>
        <p:spPr bwMode="auto">
          <a:xfrm>
            <a:off x="346297" y="-72008"/>
            <a:ext cx="8546183" cy="702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44624"/>
            <a:ext cx="88855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Влюбленный сам </a:t>
            </a:r>
            <a:r>
              <a:rPr 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чтение 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учитель, влюбляет в нее и своих учеников!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6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47667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 уроки внеклассного чтения</a:t>
            </a:r>
            <a:endParaRPr lang="ru-RU" dirty="0"/>
          </a:p>
        </p:txBody>
      </p:sp>
      <p:pic>
        <p:nvPicPr>
          <p:cNvPr id="1026" name="Picture 2" descr="F:\ттт\IMG-20171030-WA0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27" y="-171400"/>
            <a:ext cx="7086256" cy="9448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83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ттт\DSC05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58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ттт\DSC_30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46"/>
          <a:stretch/>
        </p:blipFill>
        <p:spPr bwMode="auto">
          <a:xfrm>
            <a:off x="179512" y="0"/>
            <a:ext cx="8760542" cy="6935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0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ттт\IMG-20171030-WA00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3" t="23453" r="13019"/>
          <a:stretch/>
        </p:blipFill>
        <p:spPr bwMode="auto">
          <a:xfrm>
            <a:off x="6909" y="35994"/>
            <a:ext cx="9206575" cy="682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34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Хайбат\Desktop\Ада\DSC050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b="14839"/>
          <a:stretch/>
        </p:blipFill>
        <p:spPr bwMode="auto">
          <a:xfrm>
            <a:off x="18230" y="115356"/>
            <a:ext cx="9154359" cy="6627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0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ттт\IMG-20171030-WA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15198"/>
            <a:ext cx="9396536" cy="5285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10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Хайбат\Desktop\fon-dlya-prezentacii-ose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0"/>
            <a:ext cx="9130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ттт\IMG-20171030-WA00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9"/>
          <a:stretch/>
        </p:blipFill>
        <p:spPr bwMode="auto">
          <a:xfrm>
            <a:off x="1331640" y="0"/>
            <a:ext cx="6336704" cy="6904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78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сен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осень</Template>
  <TotalTime>227</TotalTime>
  <Words>28</Words>
  <Application>Microsoft Office PowerPoint</Application>
  <PresentationFormat>Экран (4:3)</PresentationFormat>
  <Paragraphs>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Monotype Corsiva</vt:lpstr>
      <vt:lpstr>осень</vt:lpstr>
      <vt:lpstr>Внеклассное чтение – творческий отчет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Внеклассное чтение – творческий отчет</dc:title>
  <dc:creator>ПК</dc:creator>
  <cp:lastModifiedBy>Gamzatov Zaurbeg</cp:lastModifiedBy>
  <cp:revision>21</cp:revision>
  <dcterms:created xsi:type="dcterms:W3CDTF">2017-10-30T08:49:38Z</dcterms:created>
  <dcterms:modified xsi:type="dcterms:W3CDTF">2018-04-04T20:06:42Z</dcterms:modified>
</cp:coreProperties>
</file>