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301" r:id="rId3"/>
    <p:sldId id="311" r:id="rId4"/>
    <p:sldId id="257" r:id="rId5"/>
    <p:sldId id="258" r:id="rId6"/>
    <p:sldId id="306" r:id="rId7"/>
    <p:sldId id="308" r:id="rId8"/>
    <p:sldId id="309" r:id="rId9"/>
    <p:sldId id="310" r:id="rId10"/>
    <p:sldId id="302" r:id="rId11"/>
    <p:sldId id="259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303" r:id="rId20"/>
    <p:sldId id="304" r:id="rId21"/>
    <p:sldId id="268" r:id="rId22"/>
    <p:sldId id="269" r:id="rId23"/>
    <p:sldId id="270" r:id="rId24"/>
    <p:sldId id="305" r:id="rId25"/>
    <p:sldId id="312" r:id="rId26"/>
    <p:sldId id="313" r:id="rId27"/>
    <p:sldId id="316" r:id="rId28"/>
    <p:sldId id="317" r:id="rId29"/>
    <p:sldId id="318" r:id="rId30"/>
    <p:sldId id="319" r:id="rId31"/>
    <p:sldId id="320" r:id="rId32"/>
    <p:sldId id="321" r:id="rId33"/>
    <p:sldId id="31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A137-9123-4EDA-AAEF-874A63BE838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ED076-E9A9-4F97-8877-B8B3D2C5F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ED076-E9A9-4F97-8877-B8B3D2C5F8F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3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72;&#1090;&#1072;&#1083;&#1100;&#1103;\&#1056;&#1072;&#1073;&#1086;&#1095;&#1080;&#1081;%20&#1089;&#1090;&#1086;&#1083;\&#1042;%20&#1094;&#1077;&#1085;&#1090;&#1088;&#1077;%20&#1045;&#1074;&#1088;&#1086;&#1087;&#1099;-&#1042;&#1072;&#1083;&#1086;&#1074;&#1072;%20&#1053;.&#1053;\&#1048;.%20&#1064;&#1090;&#1088;&#1072;&#1091;&#1089;%20-%20&#1042;&#1077;&#1085;&#1089;&#1082;&#1080;&#1081;%20&#1074;&#1072;&#1083;&#1100;&#1089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7.xml"/><Relationship Id="rId7" Type="http://schemas.openxmlformats.org/officeDocument/2006/relationships/slide" Target="slide31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8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8.xml"/><Relationship Id="rId7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25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543048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latin typeface="Calibri" pitchFamily="34" charset="0"/>
              </a:rPr>
              <a:t>В центре Европы</a:t>
            </a:r>
            <a:endParaRPr lang="ru-RU" sz="6600" i="1" dirty="0">
              <a:latin typeface="Calibri" pitchFamily="34" charset="0"/>
            </a:endParaRPr>
          </a:p>
        </p:txBody>
      </p:sp>
      <p:pic>
        <p:nvPicPr>
          <p:cNvPr id="20482" name="Picture 2" descr="http://www.krugosvet.ru/images/1005995_PH10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2759717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6" descr="http://kolyan.net/uploads/posts/2010-05/thumbs/127426620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14818"/>
            <a:ext cx="2714644" cy="180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8" name="Picture 8" descr="http://img1.liveinternet.ru/images/attach/c/3/75/967/75967213_austria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643314"/>
            <a:ext cx="2476517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5929330"/>
            <a:ext cx="3214710" cy="3571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latin typeface="Calibri" pitchFamily="34" charset="0"/>
              </a:rPr>
              <a:t>Берлинский собор</a:t>
            </a:r>
            <a:endParaRPr lang="ru-RU" sz="2000" b="1" i="1" dirty="0">
              <a:latin typeface="Calibri" pitchFamily="34" charset="0"/>
            </a:endParaRPr>
          </a:p>
        </p:txBody>
      </p:sp>
      <p:pic>
        <p:nvPicPr>
          <p:cNvPr id="62466" name="Picture 2" descr="http://img0.liveinternet.ru/images/foto/b/1/apps/1/195/1195508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069608" cy="8269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Calibri" pitchFamily="34" charset="0"/>
              </a:rPr>
              <a:t>В северной части страны находится город Бремен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44034" name="Picture 2" descr="http://cs1530.vkontakte.ru/u4428121/47957947/x_cc801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357586" cy="251819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5857892"/>
            <a:ext cx="8141046" cy="826946"/>
          </a:xfrm>
          <a:prstGeom prst="rect">
            <a:avLst/>
          </a:prstGeom>
        </p:spPr>
        <p:txBody>
          <a:bodyPr vert="horz" lIns="182880" tIns="91440">
            <a:normAutofit fontScale="85000"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 Бремене есть знаменитый памятник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Бременским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музыкантам – героям сказки немецких сказочников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братьев Гримм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4036" name="Picture 4" descr="http://s3-eu-west-1.amazonaws.com/youroute-media/system/photos/images/000/022/181/6b90fae5dd30d7933cae7e4ea1e1c4b49df5c0ff_sh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357430"/>
            <a:ext cx="4500594" cy="3375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85789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Calibri" pitchFamily="34" charset="0"/>
              </a:rPr>
              <a:t>Главная достопримечательность – Кёльнский собор.</a:t>
            </a:r>
          </a:p>
          <a:p>
            <a:pPr algn="ctr"/>
            <a:r>
              <a:rPr lang="ru-RU" sz="2000" b="1" i="1" dirty="0" smtClean="0">
                <a:latin typeface="Calibri" pitchFamily="34" charset="0"/>
              </a:rPr>
              <a:t>Его строили 600 лет. С башни собора виден весь город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8604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Calibri" pitchFamily="34" charset="0"/>
              </a:rPr>
              <a:t>В западной части страны располагается город Кёльн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43010" name="Picture 2" descr="http://www.2mko.com/img/PROGRAMI/BIG_Kiolnska_Katedrala_4_day_1211026509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71546"/>
            <a:ext cx="3814121" cy="4207475"/>
          </a:xfrm>
          <a:prstGeom prst="rect">
            <a:avLst/>
          </a:prstGeom>
          <a:noFill/>
        </p:spPr>
      </p:pic>
      <p:pic>
        <p:nvPicPr>
          <p:cNvPr id="43012" name="Picture 4" descr="http://img1.liveinternet.ru/images/attach/c/2/69/874/6987475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3830292" cy="300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4357694"/>
            <a:ext cx="342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i="1" dirty="0" smtClean="0">
                <a:latin typeface="Calibri" pitchFamily="34" charset="0"/>
              </a:rPr>
              <a:t>Город Кёльн стоит на Рейне –</a:t>
            </a:r>
          </a:p>
          <a:p>
            <a:pPr algn="ctr">
              <a:buNone/>
            </a:pPr>
            <a:r>
              <a:rPr lang="ru-RU" b="1" i="1" dirty="0" smtClean="0">
                <a:latin typeface="Calibri" pitchFamily="34" charset="0"/>
              </a:rPr>
              <a:t> самой большой реке Германии 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5357826"/>
            <a:ext cx="1870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alibri" pitchFamily="34" charset="0"/>
              </a:rPr>
              <a:t>Кёльнский собор</a:t>
            </a:r>
            <a:endParaRPr lang="ru-RU" dirty="0"/>
          </a:p>
        </p:txBody>
      </p:sp>
      <p:sp>
        <p:nvSpPr>
          <p:cNvPr id="13" name="Управляющая кнопка: возврат 12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428628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429000"/>
            <a:ext cx="3214710" cy="2612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Calibri" pitchFamily="34" charset="0"/>
              </a:rPr>
              <a:t>Столица – Вена</a:t>
            </a:r>
          </a:p>
          <a:p>
            <a:pPr>
              <a:buNone/>
            </a:pPr>
            <a:endParaRPr lang="ru-RU" sz="2000" b="1" i="1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2000" b="1" i="1" dirty="0" smtClean="0">
                <a:latin typeface="Calibri" pitchFamily="34" charset="0"/>
              </a:rPr>
              <a:t>Государственный язык –немецкий</a:t>
            </a:r>
          </a:p>
          <a:p>
            <a:pPr>
              <a:buNone/>
            </a:pPr>
            <a:endParaRPr lang="ru-RU" sz="2000" b="1" i="1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2000" b="1" i="1" dirty="0" smtClean="0">
                <a:latin typeface="Calibri" pitchFamily="34" charset="0"/>
              </a:rPr>
              <a:t>Глава государства -  президент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6000768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latin typeface="Calibri" pitchFamily="34" charset="0"/>
              </a:rPr>
              <a:t>Вена – один из самых красивых городов мира</a:t>
            </a:r>
            <a:endParaRPr lang="ru-RU" b="1" i="1" dirty="0">
              <a:latin typeface="Calibri" pitchFamily="34" charset="0"/>
            </a:endParaRPr>
          </a:p>
        </p:txBody>
      </p:sp>
      <p:pic>
        <p:nvPicPr>
          <p:cNvPr id="41986" name="Picture 2" descr="http://www.advokat-miller.ru/upload/image/e58bec4a12f1dd900670d3e0232d63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786082" cy="1857388"/>
          </a:xfrm>
          <a:prstGeom prst="rect">
            <a:avLst/>
          </a:prstGeom>
          <a:noFill/>
        </p:spPr>
      </p:pic>
      <p:pic>
        <p:nvPicPr>
          <p:cNvPr id="41988" name="Picture 4" descr="http://www.eurogermanoblog.com/wp-content/uploads/2011/08/img_37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71612"/>
            <a:ext cx="4567486" cy="3429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57686" y="5143512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i="1" dirty="0" smtClean="0">
                <a:latin typeface="Calibri" pitchFamily="34" charset="0"/>
              </a:rPr>
              <a:t>Вена</a:t>
            </a:r>
            <a:endParaRPr lang="ru-RU" sz="1600" b="1" i="1" dirty="0">
              <a:latin typeface="Calibri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Calibri" pitchFamily="34" charset="0"/>
              </a:rPr>
              <a:t>Австрия</a:t>
            </a:r>
            <a:endParaRPr lang="ru-RU" sz="44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92933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latin typeface="Calibri" pitchFamily="34" charset="0"/>
              </a:rPr>
              <a:t>Вена</a:t>
            </a:r>
            <a:endParaRPr lang="ru-RU" b="1" i="1" dirty="0">
              <a:latin typeface="Calibri" pitchFamily="34" charset="0"/>
            </a:endParaRPr>
          </a:p>
        </p:txBody>
      </p:sp>
      <p:pic>
        <p:nvPicPr>
          <p:cNvPr id="40962" name="Picture 2" descr="http://tour.turistua.com/pictures/extours/resx950/alpijskij_miks-4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0334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4357718" cy="10001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     В центре Вены стоит устремлённый ввысь собор Святого Стефана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786322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latin typeface="Calibri" pitchFamily="34" charset="0"/>
              </a:rPr>
              <a:t>Чтобы подняться на башню собора, надо преодолеть более 300 ступенек</a:t>
            </a:r>
            <a:endParaRPr lang="ru-RU" b="1" i="1" dirty="0">
              <a:latin typeface="Calibri" pitchFamily="34" charset="0"/>
            </a:endParaRPr>
          </a:p>
        </p:txBody>
      </p:sp>
      <p:pic>
        <p:nvPicPr>
          <p:cNvPr id="39938" name="Picture 2" descr="http://www.vmireinteresnogo.com/article/sights-of-vienna/5.jpg?98576012855383688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643338" cy="3118919"/>
          </a:xfrm>
          <a:prstGeom prst="rect">
            <a:avLst/>
          </a:prstGeom>
          <a:noFill/>
        </p:spPr>
      </p:pic>
      <p:pic>
        <p:nvPicPr>
          <p:cNvPr id="23554" name="Picture 2" descr="http://women.itop.net/content/files/images/2011/3/2011-3-23-15-5-44-134-307.jpg?size=wm_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00174"/>
            <a:ext cx="4143404" cy="31075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571480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latin typeface="Calibri" pitchFamily="34" charset="0"/>
              </a:rPr>
              <a:t>По улицам Вены можно проехать на старинном фиакре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786322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latin typeface="Calibri" pitchFamily="34" charset="0"/>
              </a:rPr>
              <a:t>Фиакр – экипаж, запряженный парой лошадей</a:t>
            </a:r>
            <a:endParaRPr lang="ru-RU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3880" cy="82694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000" b="1" i="1" dirty="0" smtClean="0">
                <a:latin typeface="Calibri" pitchFamily="34" charset="0"/>
              </a:rPr>
              <a:t>В одном из парков Вены поставлен памятник великому композитору Иоганну Штраусу</a:t>
            </a:r>
            <a:endParaRPr lang="ru-RU" sz="2000" b="1" i="1" dirty="0">
              <a:latin typeface="Calibri" pitchFamily="34" charset="0"/>
            </a:endParaRPr>
          </a:p>
        </p:txBody>
      </p:sp>
      <p:pic>
        <p:nvPicPr>
          <p:cNvPr id="38914" name="Picture 2" descr="http://www.teplak.ru/pics/upload/0_3_121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4191030" cy="3143272"/>
          </a:xfrm>
          <a:prstGeom prst="rect">
            <a:avLst/>
          </a:prstGeom>
          <a:noFill/>
        </p:spPr>
      </p:pic>
      <p:pic>
        <p:nvPicPr>
          <p:cNvPr id="38916" name="Picture 4" descr="http://img0.liveinternet.ru/images/attach/c/2/74/332/74332420_1b0be356854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357298"/>
            <a:ext cx="3064690" cy="442915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000232" y="5929330"/>
            <a:ext cx="5214942" cy="71438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0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Это самый знаменитый памятник Вены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44" y="4714884"/>
            <a:ext cx="5214942" cy="714380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0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Иоганн Штраус жил в Вене.</a:t>
            </a:r>
          </a:p>
          <a:p>
            <a:pPr marL="0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i="1" dirty="0" smtClean="0">
                <a:latin typeface="Calibri" pitchFamily="34" charset="0"/>
              </a:rPr>
              <a:t>Сочинял чудесные вальсы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" name="И. Штраус - Венский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7555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Вена расположена в равнинной части Австрии, </a:t>
            </a:r>
          </a:p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но большую часть страны занимают горы Альпы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6000768"/>
            <a:ext cx="821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Calibri" pitchFamily="34" charset="0"/>
              </a:rPr>
              <a:t>Сюда приезжает множество людей, чтобы покататься на горных лыжах</a:t>
            </a:r>
            <a:endParaRPr lang="ru-RU" b="1" i="1" dirty="0">
              <a:latin typeface="Calibri" pitchFamily="34" charset="0"/>
            </a:endParaRPr>
          </a:p>
        </p:txBody>
      </p:sp>
      <p:pic>
        <p:nvPicPr>
          <p:cNvPr id="37890" name="Picture 2" descr="http://r-board.ru/upload/normal/_306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00174"/>
            <a:ext cx="3000396" cy="1984878"/>
          </a:xfrm>
          <a:prstGeom prst="rect">
            <a:avLst/>
          </a:prstGeom>
          <a:noFill/>
        </p:spPr>
      </p:pic>
      <p:pic>
        <p:nvPicPr>
          <p:cNvPr id="9218" name="Picture 2" descr="http://rad-festa.com/pictures/ea1250519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5022983" cy="4286280"/>
          </a:xfrm>
          <a:prstGeom prst="rect">
            <a:avLst/>
          </a:prstGeom>
          <a:noFill/>
        </p:spPr>
      </p:pic>
      <p:pic>
        <p:nvPicPr>
          <p:cNvPr id="9222" name="Picture 6" descr="http://www.turizmotvet.ru/content/images/razdel49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876"/>
            <a:ext cx="3000396" cy="2250297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8501090" y="6286520"/>
            <a:ext cx="428628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500034" y="3429000"/>
            <a:ext cx="3214710" cy="2612896"/>
          </a:xfrm>
          <a:prstGeom prst="rect">
            <a:avLst/>
          </a:prstGeom>
        </p:spPr>
        <p:txBody>
          <a:bodyPr vert="horz" lIns="182880" tIns="91440">
            <a:normAutofit fontScale="925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Столица – Берн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Государственный язык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-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немецкий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i="1" dirty="0" smtClean="0">
                <a:latin typeface="Calibri" pitchFamily="34" charset="0"/>
              </a:rPr>
              <a:t>    французский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итальянский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Глава государства -  президент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6866" name="Picture 2" descr="http://ogoom.com/uploads/posts/2011-12/ogoom.com_1324206167_ogoom-106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2714643" cy="1696652"/>
          </a:xfrm>
          <a:prstGeom prst="rect">
            <a:avLst/>
          </a:prstGeom>
          <a:noFill/>
        </p:spPr>
      </p:pic>
      <p:pic>
        <p:nvPicPr>
          <p:cNvPr id="36868" name="Picture 4" descr="http://www.poedem.ru/images/catalogs/switzerland/Pic/Cities/bern/Bern%20Kirchfeldbr-c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736"/>
            <a:ext cx="5072098" cy="38040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86446" y="5357826"/>
            <a:ext cx="928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Calibri" pitchFamily="34" charset="0"/>
              </a:rPr>
              <a:t>Берн</a:t>
            </a:r>
            <a:endParaRPr lang="ru-RU" sz="16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Calibri" pitchFamily="34" charset="0"/>
              </a:rPr>
              <a:t>Швейцария</a:t>
            </a:r>
            <a:endParaRPr lang="ru-RU" sz="44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nevablog.ru/images/swiss_ber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861436" cy="5143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6000768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libri" pitchFamily="34" charset="0"/>
              </a:rPr>
              <a:t>Берн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 класс 108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42586" t="34836" r="11090" b="21027"/>
          <a:stretch>
            <a:fillRect/>
          </a:stretch>
        </p:blipFill>
        <p:spPr bwMode="auto">
          <a:xfrm>
            <a:off x="2357422" y="406614"/>
            <a:ext cx="4168219" cy="545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5929330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Calibri" pitchFamily="34" charset="0"/>
              </a:rPr>
              <a:t>В центре Европы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n1.by/sites/default/files/news/06/24/225020/1308906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960436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6000768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libri" pitchFamily="34" charset="0"/>
              </a:rPr>
              <a:t>Швейцария - фото отелей </a:t>
            </a:r>
            <a:endParaRPr lang="ru-RU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143504" y="1285860"/>
            <a:ext cx="3714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Большую часть страны занимают горы Альпы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Calibri" pitchFamily="34" charset="0"/>
              </a:rPr>
              <a:t>высочайшие горы Европы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5842" name="Picture 2" descr="http://www.classic-nsk.ru/plugins/p2007_image_gallery/images/md_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786214" cy="2520199"/>
          </a:xfrm>
          <a:prstGeom prst="rect">
            <a:avLst/>
          </a:prstGeom>
          <a:noFill/>
        </p:spPr>
      </p:pic>
      <p:pic>
        <p:nvPicPr>
          <p:cNvPr id="35844" name="Picture 4" descr="http://s.fraza.ua/images/villa_4_942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7"/>
            <a:ext cx="3786214" cy="25278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71604" y="5929330"/>
            <a:ext cx="1810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Calibri" pitchFamily="34" charset="0"/>
              </a:rPr>
              <a:t>Дом внутри горы</a:t>
            </a:r>
            <a:endParaRPr lang="ru-RU" sz="1600" b="1" i="1" dirty="0">
              <a:latin typeface="Calibri" pitchFamily="34" charset="0"/>
            </a:endParaRPr>
          </a:p>
        </p:txBody>
      </p:sp>
      <p:pic>
        <p:nvPicPr>
          <p:cNvPr id="5122" name="Picture 2" descr="http://www.mansana.com/img/countries-photo/2/9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14686"/>
            <a:ext cx="3429023" cy="25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4126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000" b="1" i="1" dirty="0" smtClean="0">
                <a:latin typeface="Calibri" pitchFamily="34" charset="0"/>
              </a:rPr>
              <a:t>Швейцария славится своими горными курортами</a:t>
            </a:r>
            <a:endParaRPr lang="ru-RU" sz="2000" b="1" i="1" dirty="0">
              <a:latin typeface="Calibri" pitchFamily="34" charset="0"/>
            </a:endParaRPr>
          </a:p>
        </p:txBody>
      </p:sp>
      <p:pic>
        <p:nvPicPr>
          <p:cNvPr id="34818" name="Picture 2" descr="http://www.holidaym.ru/article/PHOTOS/All_countries/Best-of-the-Alps/best_of_the_alp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273685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600076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Calibri" pitchFamily="34" charset="0"/>
              </a:rPr>
              <a:t>Горные курорты</a:t>
            </a:r>
            <a:endParaRPr lang="ru-RU" b="1" i="1" dirty="0">
              <a:latin typeface="Calibri" pitchFamily="34" charset="0"/>
            </a:endParaRPr>
          </a:p>
        </p:txBody>
      </p:sp>
      <p:pic>
        <p:nvPicPr>
          <p:cNvPr id="33794" name="Picture 2" descr="http://img.tourister.ru/files/3/1/6/4/0/6/0/clones/580_870_fixedwid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3286148" cy="4933201"/>
          </a:xfrm>
          <a:prstGeom prst="rect">
            <a:avLst/>
          </a:prstGeom>
          <a:noFill/>
        </p:spPr>
      </p:pic>
      <p:pic>
        <p:nvPicPr>
          <p:cNvPr id="3074" name="Picture 2" descr="http://www.znaikak.ru/design/pic/visred/1261170118_mountain_skiing_switzerland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71480"/>
            <a:ext cx="4195512" cy="2786082"/>
          </a:xfrm>
          <a:prstGeom prst="rect">
            <a:avLst/>
          </a:prstGeom>
          <a:noFill/>
        </p:spPr>
      </p:pic>
      <p:pic>
        <p:nvPicPr>
          <p:cNvPr id="3076" name="Picture 4" descr="http://it.tschuggen.ch/media/1873/winterArosa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876"/>
            <a:ext cx="4214842" cy="222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profi-forex.org/system/user_files/Images/News/12-2011/201211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690573" cy="5357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6072206"/>
            <a:ext cx="2063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Calibri" pitchFamily="34" charset="0"/>
              </a:rPr>
              <a:t>Банк в Швейцарии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143900" y="6072206"/>
            <a:ext cx="428628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5318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Calibri" pitchFamily="34" charset="0"/>
              </a:rPr>
              <a:t>Тест</a:t>
            </a:r>
            <a:endParaRPr lang="ru-RU" sz="4800" i="1" dirty="0">
              <a:latin typeface="Calibri" pitchFamily="34" charset="0"/>
            </a:endParaRPr>
          </a:p>
        </p:txBody>
      </p:sp>
      <p:sp>
        <p:nvSpPr>
          <p:cNvPr id="5" name="Багетная рамка 4">
            <a:hlinkClick r:id="rId2" action="ppaction://hlinksldjump"/>
          </p:cNvPr>
          <p:cNvSpPr/>
          <p:nvPr/>
        </p:nvSpPr>
        <p:spPr>
          <a:xfrm>
            <a:off x="2857488" y="1857364"/>
            <a:ext cx="1000132" cy="8572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1</a:t>
            </a:r>
            <a:endParaRPr lang="ru-RU" sz="44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5072066" y="1857364"/>
            <a:ext cx="1000132" cy="8572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2</a:t>
            </a:r>
            <a:endParaRPr lang="ru-RU" sz="44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Багетная рамка 6">
            <a:hlinkClick r:id="rId4" action="ppaction://hlinksldjump"/>
          </p:cNvPr>
          <p:cNvSpPr/>
          <p:nvPr/>
        </p:nvSpPr>
        <p:spPr>
          <a:xfrm>
            <a:off x="3929058" y="3214686"/>
            <a:ext cx="1000132" cy="8572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4</a:t>
            </a:r>
            <a:endParaRPr lang="ru-RU" sz="44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Багетная рамка 7">
            <a:hlinkClick r:id="rId5" action="ppaction://hlinksldjump"/>
          </p:cNvPr>
          <p:cNvSpPr/>
          <p:nvPr/>
        </p:nvSpPr>
        <p:spPr>
          <a:xfrm>
            <a:off x="1785918" y="3214686"/>
            <a:ext cx="1000132" cy="8572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3</a:t>
            </a:r>
            <a:endParaRPr lang="ru-RU" sz="44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Багетная рамка 8">
            <a:hlinkClick r:id="rId6" action="ppaction://hlinksldjump"/>
          </p:cNvPr>
          <p:cNvSpPr/>
          <p:nvPr/>
        </p:nvSpPr>
        <p:spPr>
          <a:xfrm>
            <a:off x="5143504" y="4572008"/>
            <a:ext cx="1000132" cy="8572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7</a:t>
            </a:r>
            <a:endParaRPr lang="ru-RU" sz="44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Багетная рамка 9">
            <a:hlinkClick r:id="rId7" action="ppaction://hlinksldjump"/>
          </p:cNvPr>
          <p:cNvSpPr/>
          <p:nvPr/>
        </p:nvSpPr>
        <p:spPr>
          <a:xfrm>
            <a:off x="2857488" y="4572008"/>
            <a:ext cx="1000132" cy="8572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6</a:t>
            </a:r>
            <a:endParaRPr lang="ru-RU" sz="44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Багетная рамка 10">
            <a:hlinkClick r:id="rId8" action="ppaction://hlinksldjump"/>
          </p:cNvPr>
          <p:cNvSpPr/>
          <p:nvPr/>
        </p:nvSpPr>
        <p:spPr>
          <a:xfrm>
            <a:off x="6143636" y="3214686"/>
            <a:ext cx="1000132" cy="8572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5</a:t>
            </a:r>
            <a:endParaRPr lang="ru-RU" sz="44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928662" y="928670"/>
            <a:ext cx="7143800" cy="185738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 каком городе сочинял свои знаменитые вальсы И. Штраус?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1000100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В Берлине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00100" y="471488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В Вене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5072066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В Берне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noaction"/>
          </p:cNvPr>
          <p:cNvSpPr/>
          <p:nvPr/>
        </p:nvSpPr>
        <p:spPr>
          <a:xfrm>
            <a:off x="5072066" y="4714884"/>
            <a:ext cx="3000396" cy="107157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В Кёльне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928662" y="928670"/>
            <a:ext cx="7143800" cy="185738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 какой стране есть памятник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Бременским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музыкантам из сказки братьев Гримм?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1000100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В Германии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noaction"/>
          </p:cNvPr>
          <p:cNvSpPr/>
          <p:nvPr/>
        </p:nvSpPr>
        <p:spPr>
          <a:xfrm>
            <a:off x="1000100" y="4572008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В Дании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5072066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В Швейцарии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noaction"/>
          </p:cNvPr>
          <p:cNvSpPr/>
          <p:nvPr/>
        </p:nvSpPr>
        <p:spPr>
          <a:xfrm>
            <a:off x="5072066" y="4572008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В Австрии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642910" y="928670"/>
            <a:ext cx="7643866" cy="185738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Какая достопримечательность есть в столице Германии?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1142976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Кёльнский собор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142976" y="4643446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Бранденбургские ворота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5000628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Собор Святого Стефана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noaction"/>
          </p:cNvPr>
          <p:cNvSpPr/>
          <p:nvPr/>
        </p:nvSpPr>
        <p:spPr>
          <a:xfrm>
            <a:off x="5072066" y="4643446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Памятник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 И. Штраусу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928662" y="928670"/>
            <a:ext cx="7143800" cy="185738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Какая страна славится своими горными курортами?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1071538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Германия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noaction"/>
          </p:cNvPr>
          <p:cNvSpPr/>
          <p:nvPr/>
        </p:nvSpPr>
        <p:spPr>
          <a:xfrm>
            <a:off x="1071538" y="4643446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Швеция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5000628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Швейцария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noaction"/>
          </p:cNvPr>
          <p:cNvSpPr/>
          <p:nvPr/>
        </p:nvSpPr>
        <p:spPr>
          <a:xfrm>
            <a:off x="5000628" y="4643446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Австрия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857224" y="571480"/>
            <a:ext cx="3000396" cy="12858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Германия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57224" y="4500570"/>
            <a:ext cx="3000396" cy="12858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Швейцария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214942" y="571480"/>
            <a:ext cx="3000396" cy="12858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Австрия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214942" y="4500570"/>
            <a:ext cx="3000396" cy="12858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Тест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2" descr="http://img0.liveinternet.ru/images/foto/b/1/apps/1/195/1195508_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285992"/>
            <a:ext cx="2524143" cy="1893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http://nevablog.ru/images/swiss_bern_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2214554"/>
            <a:ext cx="2595628" cy="1945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http://tour.turistua.com/pictures/extours/resx950/alpijskij_miks-47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285992"/>
            <a:ext cx="2670492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928662" y="928670"/>
            <a:ext cx="7143800" cy="185738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Какие горы есть в  Австрии и Швейцарии?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1071538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Саяны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noaction"/>
          </p:cNvPr>
          <p:cNvSpPr/>
          <p:nvPr/>
        </p:nvSpPr>
        <p:spPr>
          <a:xfrm>
            <a:off x="1071538" y="4643446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Кавказские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5000628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Анды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5000628" y="4643446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Альпы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928662" y="928670"/>
            <a:ext cx="7143800" cy="185738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Что такое фиакр?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1071538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Старинный экипаж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noaction"/>
          </p:cNvPr>
          <p:cNvSpPr/>
          <p:nvPr/>
        </p:nvSpPr>
        <p:spPr>
          <a:xfrm>
            <a:off x="1071538" y="4643446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Сорт сыра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5000628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Вид бабочек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noaction"/>
          </p:cNvPr>
          <p:cNvSpPr/>
          <p:nvPr/>
        </p:nvSpPr>
        <p:spPr>
          <a:xfrm>
            <a:off x="5000628" y="4643446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Банк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928662" y="928670"/>
            <a:ext cx="7143800" cy="185738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Какой город есть в Германии?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1071538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Бремен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noaction"/>
          </p:cNvPr>
          <p:cNvSpPr/>
          <p:nvPr/>
        </p:nvSpPr>
        <p:spPr>
          <a:xfrm>
            <a:off x="1071538" y="4643446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Вена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5072066" y="3286124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Берн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noaction"/>
          </p:cNvPr>
          <p:cNvSpPr/>
          <p:nvPr/>
        </p:nvSpPr>
        <p:spPr>
          <a:xfrm>
            <a:off x="5072066" y="4643446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Люксембург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9 из 12416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857224" y="2000240"/>
            <a:ext cx="7358114" cy="242889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86050" y="292893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Молодцы!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183880" cy="100013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Calibri" pitchFamily="34" charset="0"/>
              </a:rPr>
              <a:t>Большое государство в центральной части Европы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429000"/>
            <a:ext cx="3214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b="1" i="1" dirty="0" smtClean="0">
                <a:latin typeface="Calibri" pitchFamily="34" charset="0"/>
              </a:rPr>
              <a:t>Столица - </a:t>
            </a:r>
            <a:r>
              <a:rPr lang="ru-RU" sz="2000" b="1" i="1" dirty="0" smtClean="0">
                <a:latin typeface="Calibri" pitchFamily="34" charset="0"/>
              </a:rPr>
              <a:t>Берлин</a:t>
            </a:r>
          </a:p>
        </p:txBody>
      </p:sp>
      <p:pic>
        <p:nvPicPr>
          <p:cNvPr id="46082" name="Picture 2" descr="http://stat17.privet.ru/lr/0914fc3177fd021026beb9502994b54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71612"/>
            <a:ext cx="4953034" cy="37147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7686" y="5572140"/>
            <a:ext cx="4357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1600" b="1" i="1" dirty="0" smtClean="0">
                <a:latin typeface="Calibri" pitchFamily="34" charset="0"/>
              </a:rPr>
              <a:t>Находится в восточной части страны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857628"/>
            <a:ext cx="276652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latin typeface="Calibri" pitchFamily="34" charset="0"/>
              </a:rPr>
              <a:t>Государственный язык – 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latin typeface="Calibri" pitchFamily="34" charset="0"/>
              </a:rPr>
              <a:t>немецкий</a:t>
            </a:r>
            <a:endParaRPr lang="ru-RU" b="1" i="1" dirty="0">
              <a:latin typeface="Calibri" pitchFamily="34" charset="0"/>
            </a:endParaRPr>
          </a:p>
        </p:txBody>
      </p:sp>
      <p:pic>
        <p:nvPicPr>
          <p:cNvPr id="46084" name="Picture 4" descr="http://im0-tub-ru.yandex.net/i?id=646908955-3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2257425" cy="14287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4714884"/>
            <a:ext cx="340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latin typeface="Calibri" pitchFamily="34" charset="0"/>
              </a:rPr>
              <a:t>Глава государства - президент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5286388"/>
            <a:ext cx="833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Calibri" pitchFamily="34" charset="0"/>
              </a:rPr>
              <a:t>Берлин</a:t>
            </a:r>
            <a:endParaRPr lang="ru-RU" sz="1600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Calibri" pitchFamily="34" charset="0"/>
              </a:rPr>
              <a:t>Германия</a:t>
            </a:r>
            <a:endParaRPr lang="ru-RU" sz="44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1.liveinternet.ru/images/attach/c/2/73/843/73843323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357298"/>
            <a:ext cx="8124319" cy="4143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642918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Calibri" pitchFamily="34" charset="0"/>
              </a:rPr>
              <a:t>Берлин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urism-360.ro/imaginioferte/circuite/149540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072230" cy="45486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5929330"/>
            <a:ext cx="3115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</a:rPr>
              <a:t>Бранденбургские ворота 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28604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Calibri" pitchFamily="34" charset="0"/>
              </a:rPr>
              <a:t>Достопримечательности Берлина</a:t>
            </a:r>
            <a:endParaRPr lang="ru-RU" sz="3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gavailer.ru/i/lands/20090525200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28670"/>
            <a:ext cx="3643338" cy="471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Calibri" pitchFamily="34" charset="0"/>
              </a:rPr>
              <a:t>Берлинская телебашня</a:t>
            </a:r>
            <a:endParaRPr lang="ru-RU" sz="3200" b="1" i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842337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Calibri" pitchFamily="34" charset="0"/>
              </a:rPr>
              <a:t>Телебашня является самым высоким сооружением Германии.</a:t>
            </a:r>
          </a:p>
          <a:p>
            <a:pPr algn="ctr"/>
            <a:r>
              <a:rPr lang="ru-RU" sz="2000" b="1" i="1" dirty="0" smtClean="0">
                <a:latin typeface="Calibri" pitchFamily="34" charset="0"/>
              </a:rPr>
              <a:t>Высота  368 м</a:t>
            </a:r>
          </a:p>
          <a:p>
            <a:pPr algn="ctr"/>
            <a:endParaRPr lang="ru-RU" sz="2000" b="1" i="1" dirty="0">
              <a:latin typeface="Calibri" pitchFamily="34" charset="0"/>
            </a:endParaRPr>
          </a:p>
        </p:txBody>
      </p:sp>
      <p:pic>
        <p:nvPicPr>
          <p:cNvPr id="35846" name="Picture 6" descr="http://wiki.iteach.ru/images/3/32/%d0%92%d0%b8%d0%b4_%d1%81%d0%b2%d0%b5%d1%80%d1%85%d1%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417007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mtprofi.ru/profi/tours_tp/sights/foto/Germany/Berlin/district_Zoo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429420" cy="4822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428604"/>
            <a:ext cx="3891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Calibri" pitchFamily="34" charset="0"/>
              </a:rPr>
              <a:t>Берлинский зоопарк</a:t>
            </a:r>
            <a:endParaRPr lang="ru-RU" sz="3200" b="1" i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00076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Calibri" pitchFamily="34" charset="0"/>
              </a:rPr>
              <a:t>Крупнейший зоопарк в мире</a:t>
            </a:r>
          </a:p>
          <a:p>
            <a:pPr algn="ctr"/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kesote-tour.ru/fotos/foto367_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500462" cy="2597999"/>
          </a:xfrm>
          <a:prstGeom prst="rect">
            <a:avLst/>
          </a:prstGeom>
          <a:noFill/>
        </p:spPr>
      </p:pic>
      <p:pic>
        <p:nvPicPr>
          <p:cNvPr id="38918" name="Picture 6" descr="http://onua.com.ua/uploads/posts/2011-05/thumbs/1306281902_1305994089_0006wc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1" y="571481"/>
            <a:ext cx="3929091" cy="2571768"/>
          </a:xfrm>
          <a:prstGeom prst="rect">
            <a:avLst/>
          </a:prstGeom>
          <a:noFill/>
        </p:spPr>
      </p:pic>
      <p:pic>
        <p:nvPicPr>
          <p:cNvPr id="38920" name="Picture 8" descr="http://www.zoo-berlin.de/fileadmin/user_upload/dateien/wallpaper/zoo-berlin_pinguine2_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4"/>
            <a:ext cx="3929090" cy="2520193"/>
          </a:xfrm>
          <a:prstGeom prst="rect">
            <a:avLst/>
          </a:prstGeom>
          <a:noFill/>
        </p:spPr>
      </p:pic>
      <p:pic>
        <p:nvPicPr>
          <p:cNvPr id="38922" name="Picture 10" descr="http://21region.org/uploads/posts/2011-05/1306302711_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286124"/>
            <a:ext cx="3500462" cy="2500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6000768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Calibri" pitchFamily="34" charset="0"/>
              </a:rPr>
              <a:t>Берлинский зоопарк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1135</TotalTime>
  <Words>384</Words>
  <Application>Microsoft Office PowerPoint</Application>
  <PresentationFormat>Экран (4:3)</PresentationFormat>
  <Paragraphs>116</Paragraphs>
  <Slides>33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Аспект</vt:lpstr>
      <vt:lpstr>В центре Европы</vt:lpstr>
      <vt:lpstr>Презентация PowerPoint</vt:lpstr>
      <vt:lpstr>Презентация PowerPoint</vt:lpstr>
      <vt:lpstr>Германия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Австрия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Швейцария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центре Европы-3 класс</dc:title>
  <dc:creator>Валова Н.Н.</dc:creator>
  <cp:lastModifiedBy>Хайбат</cp:lastModifiedBy>
  <cp:revision>235</cp:revision>
  <dcterms:modified xsi:type="dcterms:W3CDTF">2018-04-04T21:17:58Z</dcterms:modified>
</cp:coreProperties>
</file>