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56" r:id="rId3"/>
  </p:sldMasterIdLst>
  <p:notesMasterIdLst>
    <p:notesMasterId r:id="rId22"/>
  </p:notesMasterIdLst>
  <p:sldIdLst>
    <p:sldId id="264" r:id="rId4"/>
    <p:sldId id="262" r:id="rId5"/>
    <p:sldId id="268" r:id="rId6"/>
    <p:sldId id="267" r:id="rId7"/>
    <p:sldId id="274" r:id="rId8"/>
    <p:sldId id="276" r:id="rId9"/>
    <p:sldId id="275" r:id="rId10"/>
    <p:sldId id="277" r:id="rId11"/>
    <p:sldId id="284" r:id="rId12"/>
    <p:sldId id="285" r:id="rId13"/>
    <p:sldId id="286" r:id="rId14"/>
    <p:sldId id="287" r:id="rId15"/>
    <p:sldId id="288" r:id="rId16"/>
    <p:sldId id="283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CD60B5-3823-43CD-BB97-742514000FC8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85F340-7897-4C2A-A5C9-A281B4A7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4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Красный волк</a:t>
            </a:r>
          </a:p>
        </p:txBody>
      </p:sp>
      <p:sp>
        <p:nvSpPr>
          <p:cNvPr id="1187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15374-543B-4BA5-AD83-B2719F5551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Снежный барс</a:t>
            </a:r>
          </a:p>
        </p:txBody>
      </p:sp>
      <p:sp>
        <p:nvSpPr>
          <p:cNvPr id="1208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823A9-4FC4-4F04-B9D0-A274DFF8D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Выхухоль</a:t>
            </a:r>
          </a:p>
        </p:txBody>
      </p:sp>
      <p:sp>
        <p:nvSpPr>
          <p:cNvPr id="1228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5431A-B1DC-4DB9-8BB9-FAB0011809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Коричневый пеликан</a:t>
            </a:r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D9BCA-53CA-4AD2-B03B-7D318E7D3E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Карликовый бегемот</a:t>
            </a:r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4706D-A884-4D86-80EC-145EE96D09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Орангутанг</a:t>
            </a:r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8B0EE-AA24-4C2F-867C-D0E9B93B65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82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3E156-2FA4-4D4C-AA13-35AAB9862F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4A3-839E-49F9-BF0E-C997C17463EF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8E08-E555-461E-ABD8-9AF7D174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D094-9381-4CF7-B1B9-CC3EF96F8119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6F9-9D88-4B77-94C1-23CE9095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0FFA-D9FD-430B-ACB5-171CA925E588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D4A-9ECD-4E3B-A765-95DE115A4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877B4-0D3F-4496-ACEF-9C2465D47AB5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47ADA-CCFA-4ADA-B509-6835C65C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793A-9B19-4CF6-9B55-0308693E4559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FF57-37C8-4E85-8694-235D7E87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6BB5E-09C7-4BCA-82FC-2C4C5EF3ED1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3A132E-2769-4271-B401-5F42879AA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E2CD1-1D24-4D3F-BE00-6B95C688E2AC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0C00B-BD2C-4ECE-83EF-B08B1132E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597F73-E364-40EF-A5C4-670EBC731FB5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965F2-59A3-472B-A66C-840D7E0C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3D20-B1FF-4508-B684-48A5E5131BE8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FE8C-02C4-4632-9268-D1B17275C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2211C5-4640-4DCD-AED2-E8739A8CF5F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06F65-96F3-4EB2-BE70-2776F52C3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CD43-054F-4117-BE5C-73F012BD001F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3AF5-44E1-460A-B095-FD31E6C9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7744-8715-4D71-B463-3E40963077B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65FE-D55E-4237-B844-ABE70A9CA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706E4-E82F-4E92-BA38-2D0CD8F6E7BE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5FC30-7557-4F35-87B1-5272D130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6034-9897-4B42-B94C-586CBF7AC84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46A8-9C81-4A96-9D5B-26F48F61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D124-54F3-46E9-848F-2AEA9EFFE4E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EA38-A207-4B6A-916B-84BF5FAF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A074-94EE-4958-ABFD-10383DB90C58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BCD996-F945-458E-A292-2C564CD66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826C-0B5B-412C-97DD-78A0F02953B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3E7F-A799-40D6-B844-4B60C864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A55D-0FF7-4A7F-B9A5-2B1BF0F155E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6A6B-5E4F-46B1-A19E-9F340945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1986-333A-47A7-B0D1-57132CB625CA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A14C-8DB0-44CB-B949-138B7747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02A1-0CCC-4241-B825-DB1C5D420830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83D5-3B1B-4FA6-A91E-09478BD4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B70C-0A74-4C64-8B0F-00D33D24BA6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C516-7D01-472E-B32E-9ACBC11D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2AF8-E08E-4EC5-B2F3-BE4F26E977D6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98F1-2BA3-452F-B9A9-7900B9D5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A5BF-F4EE-4D9D-B330-A077BD25F1CF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AACA-1B45-41FA-9A0C-376D6BC8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860A-A02B-49E7-B486-EEED3C373213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C199-1E03-4A76-9844-EA6CEBCE7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FEC0-18C4-469D-ABF7-A7A840B5165F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6AE1-EF7B-4243-872E-DC33E0F69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2E62-466F-4BB4-A8DA-3753826BE79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01CF-91AD-456F-9886-D8BFCB40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3AAA-21D5-4986-B107-2838EFB17B72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146E-CB9D-4375-BCBF-1AC9EF906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C21C-BC14-4CBA-A8F2-26AE1DA1421D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1AF5-BEBF-4288-B3B6-65D3F685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A523-1CD4-4B26-AF0D-E9BF0BFDBFA0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F020-5911-40D4-92B5-36770B14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3F02-9CA7-4AC6-BC2C-CECCA3E03B93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09E1-5C64-462E-A658-53066B60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46EA-CD91-4513-BBF8-8C6AC7242D46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28FF-FFBA-47B0-91B6-35534222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49C7-CF5F-4273-9C67-52D0A66CAAF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6964-9724-422B-8585-55FF31C4E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5CCF-0FD8-4240-ADE9-4CF8694E95DF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ECDC-22C0-46D0-A31F-C0AAC825C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CF7AE-54CF-4A19-935A-4CB30AA67836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53225-5F06-40EB-99CF-3697584D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3956" r:id="rId4"/>
    <p:sldLayoutId id="2147484010" r:id="rId5"/>
    <p:sldLayoutId id="2147483957" r:id="rId6"/>
    <p:sldLayoutId id="2147484011" r:id="rId7"/>
    <p:sldLayoutId id="2147484012" r:id="rId8"/>
    <p:sldLayoutId id="2147484013" r:id="rId9"/>
    <p:sldLayoutId id="2147483958" r:id="rId10"/>
    <p:sldLayoutId id="214748401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3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DB24CC-2669-4969-BE68-3168A052BE75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DE2A43-667A-411D-A795-B860CB7E4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3981" r:id="rId2"/>
    <p:sldLayoutId id="2147484027" r:id="rId3"/>
    <p:sldLayoutId id="2147484028" r:id="rId4"/>
    <p:sldLayoutId id="2147484029" r:id="rId5"/>
    <p:sldLayoutId id="2147483982" r:id="rId6"/>
    <p:sldLayoutId id="2147484030" r:id="rId7"/>
    <p:sldLayoutId id="2147483983" r:id="rId8"/>
    <p:sldLayoutId id="2147484031" r:id="rId9"/>
    <p:sldLayoutId id="2147483984" r:id="rId10"/>
    <p:sldLayoutId id="2147483985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01C0D9-9282-4DF9-BF14-201683F8BDA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199B317-0FD7-4EBE-B24C-41D0AAF99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86" r:id="rId2"/>
    <p:sldLayoutId id="2147484033" r:id="rId3"/>
    <p:sldLayoutId id="2147483987" r:id="rId4"/>
    <p:sldLayoutId id="2147483988" r:id="rId5"/>
    <p:sldLayoutId id="2147483989" r:id="rId6"/>
    <p:sldLayoutId id="2147483990" r:id="rId7"/>
    <p:sldLayoutId id="2147484034" r:id="rId8"/>
    <p:sldLayoutId id="2147484035" r:id="rId9"/>
    <p:sldLayoutId id="2147483991" r:id="rId10"/>
    <p:sldLayoutId id="2147483992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857250" y="785813"/>
            <a:ext cx="771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Franklin Gothic Book" pitchFamily="34" charset="0"/>
              </a:rPr>
              <a:t>Охрана животных</a:t>
            </a:r>
            <a:endParaRPr lang="ru-RU" sz="6600">
              <a:latin typeface="Franklin Gothic Book" pitchFamily="34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087" y="1893888"/>
            <a:ext cx="4694238" cy="3789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919" y="534146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Подготовила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Гамзатова </a:t>
            </a:r>
            <a:r>
              <a:rPr lang="ru-RU" sz="2000" dirty="0" err="1" smtClean="0">
                <a:solidFill>
                  <a:srgbClr val="FF0000"/>
                </a:solidFill>
              </a:rPr>
              <a:t>Мадина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39757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5" y="3429001"/>
            <a:ext cx="459245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J:\3а класс\voronezhsky_zapovedni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344"/>
            <a:ext cx="4732486" cy="3755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bea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3"/>
            <a:ext cx="5141913" cy="385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521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871" y="5827911"/>
            <a:ext cx="82975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Приокско-террасный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заповедник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3" descr="J:\3а класс\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" b="2405"/>
          <a:stretch/>
        </p:blipFill>
        <p:spPr bwMode="auto">
          <a:xfrm>
            <a:off x="467544" y="188639"/>
            <a:ext cx="8437777" cy="563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560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799" y="5827911"/>
            <a:ext cx="65277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Астраханский заповедник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J:\3а класс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840"/>
            <a:ext cx="8012607" cy="600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6514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3а класс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7191"/>
            <a:ext cx="8928992" cy="3812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4797959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правила!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сканирование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2736850" cy="2482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сканирование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66382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8313" y="1844675"/>
            <a:ext cx="492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11725" y="1865313"/>
            <a:ext cx="492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pic>
        <p:nvPicPr>
          <p:cNvPr id="10" name="Picture 6" descr="сканирование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663825" cy="252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6238" y="4529138"/>
            <a:ext cx="492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pic>
        <p:nvPicPr>
          <p:cNvPr id="12" name="Picture 7" descr="сканирование0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2663825" cy="259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03800" y="4437063"/>
            <a:ext cx="492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147050" cy="11811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mtClean="0"/>
              <a:t>Кто  рождает  живых  детёнышей и выкармливает их молоком?</a:t>
            </a:r>
          </a:p>
          <a:p>
            <a:pPr marL="609600" indent="-609600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419475" y="333375"/>
            <a:ext cx="1727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тест</a:t>
            </a:r>
          </a:p>
        </p:txBody>
      </p:sp>
      <p:pic>
        <p:nvPicPr>
          <p:cNvPr id="3076" name="Picture 6" descr="Okun_plotv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0653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1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1246517860_1226241089_12232659481wript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24415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84213" y="5876925"/>
            <a:ext cx="1525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рыбы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3348038" y="4292600"/>
            <a:ext cx="179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 dirty="0">
                <a:latin typeface="Comic Sans MS" pitchFamily="66" charset="0"/>
              </a:rPr>
              <a:t>птицы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443663" y="5805488"/>
            <a:ext cx="1543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 dirty="0">
                <a:latin typeface="Comic Sans MS" pitchFamily="66" charset="0"/>
              </a:rPr>
              <a:t>звери</a:t>
            </a:r>
          </a:p>
        </p:txBody>
      </p:sp>
    </p:spTree>
    <p:extLst>
      <p:ext uri="{BB962C8B-B14F-4D97-AF65-F5344CB8AC3E}">
        <p14:creationId xmlns:p14="http://schemas.microsoft.com/office/powerpoint/2010/main" val="12057454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1655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2.   Какое слово пропущено: 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икринка -   малек           -  взрослая  рыба?</a:t>
            </a:r>
          </a:p>
        </p:txBody>
      </p:sp>
      <p:pic>
        <p:nvPicPr>
          <p:cNvPr id="4099" name="Picture 4" descr="Рисунок29_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22320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9750" y="5229225"/>
            <a:ext cx="2249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личинка</a:t>
            </a:r>
          </a:p>
        </p:txBody>
      </p:sp>
      <p:pic>
        <p:nvPicPr>
          <p:cNvPr id="4101" name="Picture 6" descr="360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25146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708400" y="4149725"/>
            <a:ext cx="1703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малёк</a:t>
            </a:r>
          </a:p>
        </p:txBody>
      </p:sp>
      <p:pic>
        <p:nvPicPr>
          <p:cNvPr id="4103" name="Picture 8" descr="0_fd37_2072389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58603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011863" y="5373688"/>
            <a:ext cx="2963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головастик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2844800" y="1124744"/>
            <a:ext cx="1727200" cy="3603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9747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3. Какое слово пропущено: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яйцо – личинка - куколка     - бабочка?</a:t>
            </a:r>
          </a:p>
        </p:txBody>
      </p:sp>
      <p:pic>
        <p:nvPicPr>
          <p:cNvPr id="5123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3034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9750" y="5229225"/>
            <a:ext cx="2128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куколка</a:t>
            </a:r>
          </a:p>
        </p:txBody>
      </p:sp>
      <p:pic>
        <p:nvPicPr>
          <p:cNvPr id="5125" name="Picture 6" descr="0_456_fde80dec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228758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563938" y="4221163"/>
            <a:ext cx="1919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птенец</a:t>
            </a:r>
          </a:p>
        </p:txBody>
      </p:sp>
      <p:pic>
        <p:nvPicPr>
          <p:cNvPr id="5127" name="Picture 8" descr="DSC01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23701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372225" y="5300663"/>
            <a:ext cx="217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i="0">
                <a:latin typeface="Comic Sans MS" pitchFamily="66" charset="0"/>
              </a:rPr>
              <a:t>икринка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528379" y="1124744"/>
            <a:ext cx="1366837" cy="3603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7047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476250"/>
            <a:ext cx="5761037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4. Кто откладывает  икру?</a:t>
            </a:r>
          </a:p>
        </p:txBody>
      </p:sp>
      <p:pic>
        <p:nvPicPr>
          <p:cNvPr id="6147" name="Picture 4" descr="124711-004-B39F4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6638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8313" y="4076700"/>
            <a:ext cx="235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>
                <a:latin typeface="Comic Sans MS" pitchFamily="66" charset="0"/>
              </a:rPr>
              <a:t>насекомые</a:t>
            </a:r>
          </a:p>
        </p:txBody>
      </p:sp>
      <p:pic>
        <p:nvPicPr>
          <p:cNvPr id="6149" name="Picture 6" descr="42a2dcd14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6876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084888" y="4005263"/>
            <a:ext cx="2816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 dirty="0">
                <a:latin typeface="Comic Sans MS" pitchFamily="66" charset="0"/>
              </a:rPr>
              <a:t>земноводные</a:t>
            </a:r>
          </a:p>
        </p:txBody>
      </p:sp>
      <p:pic>
        <p:nvPicPr>
          <p:cNvPr id="6151" name="Picture 8" descr="21286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8162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2700338" y="5876925"/>
            <a:ext cx="3735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i="0">
                <a:latin typeface="Comic Sans MS" pitchFamily="66" charset="0"/>
              </a:rPr>
              <a:t>пресмыкающиеся</a:t>
            </a:r>
          </a:p>
        </p:txBody>
      </p:sp>
    </p:spTree>
    <p:extLst>
      <p:ext uri="{BB962C8B-B14F-4D97-AF65-F5344CB8AC3E}">
        <p14:creationId xmlns:p14="http://schemas.microsoft.com/office/powerpoint/2010/main" val="39707175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G:\Новая папка\кр.книга А.О.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71625"/>
            <a:ext cx="322421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5063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Красная книга</a:t>
            </a:r>
          </a:p>
        </p:txBody>
      </p:sp>
      <p:pic>
        <p:nvPicPr>
          <p:cNvPr id="7" name="Picture 4" descr="redbru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25"/>
            <a:ext cx="4835624" cy="45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1000125"/>
            <a:ext cx="7772400" cy="1309688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Черные страницы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списки тех животных, которых мы уже не увидим. От них остались только чучела, скелеты или совсем ничего.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85728"/>
            <a:ext cx="77991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Красная книга состоит из цветных страниц:</a:t>
            </a:r>
          </a:p>
        </p:txBody>
      </p:sp>
      <p:pic>
        <p:nvPicPr>
          <p:cNvPr id="61444" name="Picture 2" descr="G:\Новая папка\275px-Asian_red_do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14625"/>
            <a:ext cx="42068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Прямоугольник 7"/>
          <p:cNvSpPr>
            <a:spLocks noChangeArrowheads="1"/>
          </p:cNvSpPr>
          <p:nvPr/>
        </p:nvSpPr>
        <p:spPr bwMode="auto">
          <a:xfrm>
            <a:off x="2928938" y="5929313"/>
            <a:ext cx="317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mbria" pitchFamily="18" charset="0"/>
              </a:rPr>
              <a:t>Красный волк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14375" y="500063"/>
            <a:ext cx="7772400" cy="1338262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Красные страницы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списки редких и исчезающих животных. Их осталось совсем мало.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2467" name="Picture 2" descr="G:\Новая папка\snow_leopar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643188"/>
            <a:ext cx="3571875" cy="355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8" name="Прямоугольник 11"/>
          <p:cNvSpPr>
            <a:spLocks noChangeArrowheads="1"/>
          </p:cNvSpPr>
          <p:nvPr/>
        </p:nvSpPr>
        <p:spPr bwMode="auto">
          <a:xfrm>
            <a:off x="1071563" y="3643313"/>
            <a:ext cx="2428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mbria" pitchFamily="18" charset="0"/>
              </a:rPr>
              <a:t>Снежный барс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8072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9900"/>
                </a:solidFill>
                <a:latin typeface="Cambria" pitchFamily="18" charset="0"/>
              </a:rPr>
              <a:t>Желтые страницы </a:t>
            </a:r>
            <a:r>
              <a:rPr lang="ru-RU" sz="2400">
                <a:latin typeface="Cambria" pitchFamily="18" charset="0"/>
              </a:rPr>
              <a:t>– те животные, численность которых быстро снижается, которым грозит «переселение» на опасные красные страницы. Белые страницы- те животные, численность которых была всегда невелика</a:t>
            </a:r>
            <a:r>
              <a:rPr lang="ru-RU" sz="2000">
                <a:latin typeface="Cambria" pitchFamily="18" charset="0"/>
              </a:rPr>
              <a:t>.</a:t>
            </a:r>
          </a:p>
        </p:txBody>
      </p:sp>
      <p:pic>
        <p:nvPicPr>
          <p:cNvPr id="63491" name="Picture 2" descr="G:\Новая папка\images[1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38"/>
            <a:ext cx="4929188" cy="328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2" name="Прямоугольник 9"/>
          <p:cNvSpPr>
            <a:spLocks noChangeArrowheads="1"/>
          </p:cNvSpPr>
          <p:nvPr/>
        </p:nvSpPr>
        <p:spPr bwMode="auto">
          <a:xfrm>
            <a:off x="6143625" y="4071938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mbria" pitchFamily="18" charset="0"/>
              </a:rPr>
              <a:t>Выхухоль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714375" y="857250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" pitchFamily="18" charset="0"/>
              </a:rPr>
              <a:t>Белые страницы – списки животных, численность которых всегда была невелика.</a:t>
            </a:r>
          </a:p>
        </p:txBody>
      </p:sp>
      <p:pic>
        <p:nvPicPr>
          <p:cNvPr id="64515" name="Picture 2" descr="G:\Новая папка\brown-pelican-np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0"/>
            <a:ext cx="3619500" cy="3067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500063" y="3786188"/>
            <a:ext cx="3786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mbria" pitchFamily="18" charset="0"/>
              </a:rPr>
              <a:t>Коричневый пеликан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00" y="785813"/>
            <a:ext cx="79295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Серые </a:t>
            </a:r>
            <a:r>
              <a:rPr lang="ru-RU" sz="2800" b="1" dirty="0">
                <a:latin typeface="+mn-lt"/>
              </a:rPr>
              <a:t>страницы – те животные, которые до сих пор мало изучены, места их обитания труднодоступны.</a:t>
            </a:r>
          </a:p>
        </p:txBody>
      </p:sp>
      <p:pic>
        <p:nvPicPr>
          <p:cNvPr id="65539" name="Picture 2" descr="G:\Новая папка\Z6F0TCAMONAN8CAY2CFQPCA0XIRHWCAOP2BG9CAVXPQ2PCADKS18SCAWM6OKTCA1BRBCECA7B0PYPCA4HL3LBCASMHVNNCA1BBR1RCAX00IOWCAO1JMK6CA09ZSQZCASEPT1PCAW1543UCAXL060SCAH1F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0"/>
            <a:ext cx="4595813" cy="3455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Прямоугольник 9"/>
          <p:cNvSpPr>
            <a:spLocks noChangeArrowheads="1"/>
          </p:cNvSpPr>
          <p:nvPr/>
        </p:nvSpPr>
        <p:spPr bwMode="auto">
          <a:xfrm>
            <a:off x="5500688" y="3929063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mbria" pitchFamily="18" charset="0"/>
              </a:rPr>
              <a:t>Карликовый бегемот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5"/>
          <p:cNvSpPr>
            <a:spLocks noChangeArrowheads="1"/>
          </p:cNvSpPr>
          <p:nvPr/>
        </p:nvSpPr>
        <p:spPr bwMode="auto">
          <a:xfrm>
            <a:off x="714375" y="78581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B050"/>
                </a:solidFill>
                <a:latin typeface="Cambria" pitchFamily="18" charset="0"/>
              </a:rPr>
              <a:t>Зеленые</a:t>
            </a:r>
            <a:r>
              <a:rPr lang="ru-RU" sz="3200">
                <a:latin typeface="Cambria" pitchFamily="18" charset="0"/>
              </a:rPr>
              <a:t> страницы- самые обнадеживающие – животные, которых удалось сохранить от вымирания.</a:t>
            </a: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971600" y="4000500"/>
            <a:ext cx="1693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Бизон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5" name="Picture 2" descr="G:\Новая папка\Безымянный 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2942439"/>
            <a:ext cx="5158333" cy="34388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3а класс\voronezhsky_zapovednik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4921" y="5827911"/>
            <a:ext cx="64994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Воронежский заповедник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9162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231</Words>
  <Application>Microsoft Office PowerPoint</Application>
  <PresentationFormat>Экран (4:3)</PresentationFormat>
  <Paragraphs>58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Трек</vt:lpstr>
      <vt:lpstr>Метро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Хайбат</cp:lastModifiedBy>
  <cp:revision>26</cp:revision>
  <dcterms:created xsi:type="dcterms:W3CDTF">2010-02-10T16:50:31Z</dcterms:created>
  <dcterms:modified xsi:type="dcterms:W3CDTF">2018-04-04T21:03:26Z</dcterms:modified>
</cp:coreProperties>
</file>